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9" r:id="rId1"/>
  </p:sldMasterIdLst>
  <p:notesMasterIdLst>
    <p:notesMasterId r:id="rId20"/>
  </p:notesMasterIdLst>
  <p:sldIdLst>
    <p:sldId id="256" r:id="rId2"/>
    <p:sldId id="257" r:id="rId3"/>
    <p:sldId id="258" r:id="rId4"/>
    <p:sldId id="261" r:id="rId5"/>
    <p:sldId id="273" r:id="rId6"/>
    <p:sldId id="274" r:id="rId7"/>
    <p:sldId id="275" r:id="rId8"/>
    <p:sldId id="276" r:id="rId9"/>
    <p:sldId id="277" r:id="rId10"/>
    <p:sldId id="278" r:id="rId11"/>
    <p:sldId id="279" r:id="rId12"/>
    <p:sldId id="280" r:id="rId13"/>
    <p:sldId id="281" r:id="rId14"/>
    <p:sldId id="282" r:id="rId15"/>
    <p:sldId id="287" r:id="rId16"/>
    <p:sldId id="284" r:id="rId17"/>
    <p:sldId id="285" r:id="rId18"/>
    <p:sldId id="286" r:id="rId1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B3D536-4DB5-458C-BD74-EF149103EBEA}" v="434" dt="2025-04-16T15:05:09.1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18" autoAdjust="0"/>
    <p:restoredTop sz="91751" autoAdjust="0"/>
  </p:normalViewPr>
  <p:slideViewPr>
    <p:cSldViewPr snapToGrid="0">
      <p:cViewPr varScale="1">
        <p:scale>
          <a:sx n="73" d="100"/>
          <a:sy n="73" d="100"/>
        </p:scale>
        <p:origin x="639" y="2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him laraki" userId="95c76f05f91f7712" providerId="LiveId" clId="{912DCF92-0A70-4051-86FD-86D8CEF97F89}"/>
    <pc:docChg chg="modSld">
      <pc:chgData name="brahim laraki" userId="95c76f05f91f7712" providerId="LiveId" clId="{912DCF92-0A70-4051-86FD-86D8CEF97F89}" dt="2025-04-17T12:47:04.074" v="31" actId="20577"/>
      <pc:docMkLst>
        <pc:docMk/>
      </pc:docMkLst>
      <pc:sldChg chg="modSp mod">
        <pc:chgData name="brahim laraki" userId="95c76f05f91f7712" providerId="LiveId" clId="{912DCF92-0A70-4051-86FD-86D8CEF97F89}" dt="2025-04-17T12:47:04.074" v="31" actId="20577"/>
        <pc:sldMkLst>
          <pc:docMk/>
          <pc:sldMk cId="2822388890" sldId="285"/>
        </pc:sldMkLst>
        <pc:spChg chg="mod">
          <ac:chgData name="brahim laraki" userId="95c76f05f91f7712" providerId="LiveId" clId="{912DCF92-0A70-4051-86FD-86D8CEF97F89}" dt="2025-04-17T12:47:04.074" v="31" actId="20577"/>
          <ac:spMkLst>
            <pc:docMk/>
            <pc:sldMk cId="2822388890" sldId="285"/>
            <ac:spMk id="13" creationId="{8A03EB33-991C-5502-BF72-255A0F41C48A}"/>
          </ac:spMkLst>
        </pc:spChg>
      </pc:sldChg>
    </pc:docChg>
  </pc:docChgLst>
  <pc:docChgLst>
    <pc:chgData name="brahim laraki" userId="95c76f05f91f7712" providerId="LiveId" clId="{C0B3D536-4DB5-458C-BD74-EF149103EBEA}"/>
    <pc:docChg chg="undo redo custSel addSld delSld modSld sldOrd addMainMaster delMainMaster">
      <pc:chgData name="brahim laraki" userId="95c76f05f91f7712" providerId="LiveId" clId="{C0B3D536-4DB5-458C-BD74-EF149103EBEA}" dt="2025-04-16T15:05:35.641" v="5185" actId="14100"/>
      <pc:docMkLst>
        <pc:docMk/>
      </pc:docMkLst>
      <pc:sldChg chg="addSp delSp modSp mod setBg modClrScheme addAnim delAnim delDesignElem chgLayout modNotesTx">
        <pc:chgData name="brahim laraki" userId="95c76f05f91f7712" providerId="LiveId" clId="{C0B3D536-4DB5-458C-BD74-EF149103EBEA}" dt="2025-03-12T11:17:30.102" v="3188" actId="1076"/>
        <pc:sldMkLst>
          <pc:docMk/>
          <pc:sldMk cId="1931722582" sldId="256"/>
        </pc:sldMkLst>
        <pc:spChg chg="mod ord">
          <ac:chgData name="brahim laraki" userId="95c76f05f91f7712" providerId="LiveId" clId="{C0B3D536-4DB5-458C-BD74-EF149103EBEA}" dt="2025-03-12T11:14:59.097" v="3179" actId="255"/>
          <ac:spMkLst>
            <pc:docMk/>
            <pc:sldMk cId="1931722582" sldId="256"/>
            <ac:spMk id="3" creationId="{501F1FE0-E4B8-70AB-48AB-82560D483F87}"/>
          </ac:spMkLst>
        </pc:spChg>
        <pc:spChg chg="add del">
          <ac:chgData name="brahim laraki" userId="95c76f05f91f7712" providerId="LiveId" clId="{C0B3D536-4DB5-458C-BD74-EF149103EBEA}" dt="2025-03-12T10:54:07.520" v="3036"/>
          <ac:spMkLst>
            <pc:docMk/>
            <pc:sldMk cId="1931722582" sldId="256"/>
            <ac:spMk id="16" creationId="{7E3DA7A2-ED70-4BBA-AB72-00AD461FA405}"/>
          </ac:spMkLst>
        </pc:spChg>
        <pc:spChg chg="add del">
          <ac:chgData name="brahim laraki" userId="95c76f05f91f7712" providerId="LiveId" clId="{C0B3D536-4DB5-458C-BD74-EF149103EBEA}" dt="2025-03-12T10:54:07.520" v="3036"/>
          <ac:spMkLst>
            <pc:docMk/>
            <pc:sldMk cId="1931722582" sldId="256"/>
            <ac:spMk id="18" creationId="{FC485432-3647-4218-B5D3-15D3FA222B13}"/>
          </ac:spMkLst>
        </pc:spChg>
        <pc:spChg chg="add del">
          <ac:chgData name="brahim laraki" userId="95c76f05f91f7712" providerId="LiveId" clId="{C0B3D536-4DB5-458C-BD74-EF149103EBEA}" dt="2025-03-12T10:54:07.520" v="3036"/>
          <ac:spMkLst>
            <pc:docMk/>
            <pc:sldMk cId="1931722582" sldId="256"/>
            <ac:spMk id="48" creationId="{8555C5B3-193A-4749-9AFD-682E53CDDE8F}"/>
          </ac:spMkLst>
        </pc:spChg>
        <pc:spChg chg="add del">
          <ac:chgData name="brahim laraki" userId="95c76f05f91f7712" providerId="LiveId" clId="{C0B3D536-4DB5-458C-BD74-EF149103EBEA}" dt="2025-03-12T10:54:07.520" v="3036"/>
          <ac:spMkLst>
            <pc:docMk/>
            <pc:sldMk cId="1931722582" sldId="256"/>
            <ac:spMk id="49" creationId="{2EAE06A6-F76A-41C9-827A-C561B004485C}"/>
          </ac:spMkLst>
        </pc:spChg>
        <pc:spChg chg="add del">
          <ac:chgData name="brahim laraki" userId="95c76f05f91f7712" providerId="LiveId" clId="{C0B3D536-4DB5-458C-BD74-EF149103EBEA}" dt="2025-03-12T10:54:07.520" v="3036"/>
          <ac:spMkLst>
            <pc:docMk/>
            <pc:sldMk cId="1931722582" sldId="256"/>
            <ac:spMk id="50" creationId="{89F9D4E8-0639-444B-949B-9518585061AF}"/>
          </ac:spMkLst>
        </pc:spChg>
        <pc:spChg chg="add del">
          <ac:chgData name="brahim laraki" userId="95c76f05f91f7712" providerId="LiveId" clId="{C0B3D536-4DB5-458C-BD74-EF149103EBEA}" dt="2025-03-12T10:54:07.520" v="3036"/>
          <ac:spMkLst>
            <pc:docMk/>
            <pc:sldMk cId="1931722582" sldId="256"/>
            <ac:spMk id="51" creationId="{F4AFDDCA-6ABA-4D23-8A5C-1BF0F4308148}"/>
          </ac:spMkLst>
        </pc:spChg>
        <pc:picChg chg="add mod">
          <ac:chgData name="brahim laraki" userId="95c76f05f91f7712" providerId="LiveId" clId="{C0B3D536-4DB5-458C-BD74-EF149103EBEA}" dt="2025-03-12T11:14:47.012" v="3177" actId="1076"/>
          <ac:picMkLst>
            <pc:docMk/>
            <pc:sldMk cId="1931722582" sldId="256"/>
            <ac:picMk id="4" creationId="{EBEFAEF4-130E-828B-ED27-AB10549D24E9}"/>
          </ac:picMkLst>
        </pc:picChg>
        <pc:picChg chg="add mod">
          <ac:chgData name="brahim laraki" userId="95c76f05f91f7712" providerId="LiveId" clId="{C0B3D536-4DB5-458C-BD74-EF149103EBEA}" dt="2025-03-12T11:17:30.102" v="3188" actId="1076"/>
          <ac:picMkLst>
            <pc:docMk/>
            <pc:sldMk cId="1931722582" sldId="256"/>
            <ac:picMk id="8" creationId="{49AA7E10-0FF3-EEF3-1EF7-A87D6981DFF6}"/>
          </ac:picMkLst>
        </pc:picChg>
      </pc:sldChg>
      <pc:sldChg chg="new del">
        <pc:chgData name="brahim laraki" userId="95c76f05f91f7712" providerId="LiveId" clId="{C0B3D536-4DB5-458C-BD74-EF149103EBEA}" dt="2025-03-05T10:13:40.285" v="63" actId="47"/>
        <pc:sldMkLst>
          <pc:docMk/>
          <pc:sldMk cId="732210529" sldId="257"/>
        </pc:sldMkLst>
      </pc:sldChg>
      <pc:sldChg chg="addSp delSp modSp new del mod setBg">
        <pc:chgData name="brahim laraki" userId="95c76f05f91f7712" providerId="LiveId" clId="{C0B3D536-4DB5-458C-BD74-EF149103EBEA}" dt="2025-03-05T10:13:09.730" v="61" actId="47"/>
        <pc:sldMkLst>
          <pc:docMk/>
          <pc:sldMk cId="2651990489" sldId="257"/>
        </pc:sldMkLst>
      </pc:sldChg>
      <pc:sldChg chg="addSp delSp modSp new mod setBg modClrScheme delDesignElem chgLayout modNotesTx">
        <pc:chgData name="brahim laraki" userId="95c76f05f91f7712" providerId="LiveId" clId="{C0B3D536-4DB5-458C-BD74-EF149103EBEA}" dt="2025-03-12T12:50:31.989" v="4180" actId="1076"/>
        <pc:sldMkLst>
          <pc:docMk/>
          <pc:sldMk cId="2942671118" sldId="257"/>
        </pc:sldMkLst>
        <pc:spChg chg="add mod ord">
          <ac:chgData name="brahim laraki" userId="95c76f05f91f7712" providerId="LiveId" clId="{C0B3D536-4DB5-458C-BD74-EF149103EBEA}" dt="2025-03-12T10:49:26.831" v="3009" actId="26606"/>
          <ac:spMkLst>
            <pc:docMk/>
            <pc:sldMk cId="2942671118" sldId="257"/>
            <ac:spMk id="3" creationId="{C01DDACD-C572-3603-4143-B64A51925EA9}"/>
          </ac:spMkLst>
        </pc:spChg>
        <pc:spChg chg="add del">
          <ac:chgData name="brahim laraki" userId="95c76f05f91f7712" providerId="LiveId" clId="{C0B3D536-4DB5-458C-BD74-EF149103EBEA}" dt="2025-03-12T10:54:07.520" v="3036"/>
          <ac:spMkLst>
            <pc:docMk/>
            <pc:sldMk cId="2942671118" sldId="257"/>
            <ac:spMk id="10" creationId="{BACC6370-2D7E-4714-9D71-7542949D7D5D}"/>
          </ac:spMkLst>
        </pc:spChg>
        <pc:spChg chg="add del">
          <ac:chgData name="brahim laraki" userId="95c76f05f91f7712" providerId="LiveId" clId="{C0B3D536-4DB5-458C-BD74-EF149103EBEA}" dt="2025-03-12T10:54:07.520" v="3036"/>
          <ac:spMkLst>
            <pc:docMk/>
            <pc:sldMk cId="2942671118" sldId="257"/>
            <ac:spMk id="12" creationId="{F68B3F68-107C-434F-AA38-110D5EA91B85}"/>
          </ac:spMkLst>
        </pc:spChg>
        <pc:spChg chg="add del">
          <ac:chgData name="brahim laraki" userId="95c76f05f91f7712" providerId="LiveId" clId="{C0B3D536-4DB5-458C-BD74-EF149103EBEA}" dt="2025-03-12T10:54:07.520" v="3036"/>
          <ac:spMkLst>
            <pc:docMk/>
            <pc:sldMk cId="2942671118" sldId="257"/>
            <ac:spMk id="14" creationId="{AAD0DBB9-1A4B-4391-81D4-CB19F9AB918A}"/>
          </ac:spMkLst>
        </pc:spChg>
        <pc:spChg chg="add del">
          <ac:chgData name="brahim laraki" userId="95c76f05f91f7712" providerId="LiveId" clId="{C0B3D536-4DB5-458C-BD74-EF149103EBEA}" dt="2025-03-12T10:54:07.520" v="3036"/>
          <ac:spMkLst>
            <pc:docMk/>
            <pc:sldMk cId="2942671118" sldId="257"/>
            <ac:spMk id="16" creationId="{063BBA22-50EA-4C4D-BE05-F1CE4E63AA56}"/>
          </ac:spMkLst>
        </pc:spChg>
        <pc:graphicFrameChg chg="add">
          <ac:chgData name="brahim laraki" userId="95c76f05f91f7712" providerId="LiveId" clId="{C0B3D536-4DB5-458C-BD74-EF149103EBEA}" dt="2025-03-12T10:49:26.831" v="3009" actId="26606"/>
          <ac:graphicFrameMkLst>
            <pc:docMk/>
            <pc:sldMk cId="2942671118" sldId="257"/>
            <ac:graphicFrameMk id="15" creationId="{B377A6DB-4F42-9FF8-6243-6AFF8E9FE32A}"/>
          </ac:graphicFrameMkLst>
        </pc:graphicFrameChg>
        <pc:picChg chg="add mod">
          <ac:chgData name="brahim laraki" userId="95c76f05f91f7712" providerId="LiveId" clId="{C0B3D536-4DB5-458C-BD74-EF149103EBEA}" dt="2025-03-12T12:50:31.989" v="4180" actId="1076"/>
          <ac:picMkLst>
            <pc:docMk/>
            <pc:sldMk cId="2942671118" sldId="257"/>
            <ac:picMk id="2" creationId="{B069B8BD-B083-253A-4F56-61B18ED0E332}"/>
          </ac:picMkLst>
        </pc:picChg>
      </pc:sldChg>
      <pc:sldChg chg="addSp delSp modSp new mod setBg delDesignElem modNotesTx">
        <pc:chgData name="brahim laraki" userId="95c76f05f91f7712" providerId="LiveId" clId="{C0B3D536-4DB5-458C-BD74-EF149103EBEA}" dt="2025-03-13T14:21:12.400" v="4351" actId="14100"/>
        <pc:sldMkLst>
          <pc:docMk/>
          <pc:sldMk cId="3109842613" sldId="258"/>
        </pc:sldMkLst>
        <pc:spChg chg="mod">
          <ac:chgData name="brahim laraki" userId="95c76f05f91f7712" providerId="LiveId" clId="{C0B3D536-4DB5-458C-BD74-EF149103EBEA}" dt="2025-03-13T14:21:12.400" v="4351" actId="14100"/>
          <ac:spMkLst>
            <pc:docMk/>
            <pc:sldMk cId="3109842613" sldId="258"/>
            <ac:spMk id="2" creationId="{2900BF78-C96E-9A34-4275-029EEAA36D2C}"/>
          </ac:spMkLst>
        </pc:spChg>
        <pc:spChg chg="add del">
          <ac:chgData name="brahim laraki" userId="95c76f05f91f7712" providerId="LiveId" clId="{C0B3D536-4DB5-458C-BD74-EF149103EBEA}" dt="2025-03-12T10:54:07.520" v="3036"/>
          <ac:spMkLst>
            <pc:docMk/>
            <pc:sldMk cId="3109842613" sldId="258"/>
            <ac:spMk id="26" creationId="{BACC6370-2D7E-4714-9D71-7542949D7D5D}"/>
          </ac:spMkLst>
        </pc:spChg>
        <pc:spChg chg="add del">
          <ac:chgData name="brahim laraki" userId="95c76f05f91f7712" providerId="LiveId" clId="{C0B3D536-4DB5-458C-BD74-EF149103EBEA}" dt="2025-03-12T10:54:07.520" v="3036"/>
          <ac:spMkLst>
            <pc:docMk/>
            <pc:sldMk cId="3109842613" sldId="258"/>
            <ac:spMk id="28" creationId="{F68B3F68-107C-434F-AA38-110D5EA91B85}"/>
          </ac:spMkLst>
        </pc:spChg>
        <pc:spChg chg="add del">
          <ac:chgData name="brahim laraki" userId="95c76f05f91f7712" providerId="LiveId" clId="{C0B3D536-4DB5-458C-BD74-EF149103EBEA}" dt="2025-03-12T10:54:07.520" v="3036"/>
          <ac:spMkLst>
            <pc:docMk/>
            <pc:sldMk cId="3109842613" sldId="258"/>
            <ac:spMk id="30" creationId="{AAD0DBB9-1A4B-4391-81D4-CB19F9AB918A}"/>
          </ac:spMkLst>
        </pc:spChg>
        <pc:spChg chg="add del">
          <ac:chgData name="brahim laraki" userId="95c76f05f91f7712" providerId="LiveId" clId="{C0B3D536-4DB5-458C-BD74-EF149103EBEA}" dt="2025-03-12T10:54:07.520" v="3036"/>
          <ac:spMkLst>
            <pc:docMk/>
            <pc:sldMk cId="3109842613" sldId="258"/>
            <ac:spMk id="32" creationId="{063BBA22-50EA-4C4D-BE05-F1CE4E63AA56}"/>
          </ac:spMkLst>
        </pc:spChg>
        <pc:graphicFrameChg chg="add mod modGraphic">
          <ac:chgData name="brahim laraki" userId="95c76f05f91f7712" providerId="LiveId" clId="{C0B3D536-4DB5-458C-BD74-EF149103EBEA}" dt="2025-03-12T11:10:15.818" v="3170"/>
          <ac:graphicFrameMkLst>
            <pc:docMk/>
            <pc:sldMk cId="3109842613" sldId="258"/>
            <ac:graphicFrameMk id="21" creationId="{FDC8418E-5165-6214-22D2-631306D8CC7F}"/>
          </ac:graphicFrameMkLst>
        </pc:graphicFrameChg>
        <pc:picChg chg="add mod">
          <ac:chgData name="brahim laraki" userId="95c76f05f91f7712" providerId="LiveId" clId="{C0B3D536-4DB5-458C-BD74-EF149103EBEA}" dt="2025-03-12T12:50:27.886" v="4179" actId="1076"/>
          <ac:picMkLst>
            <pc:docMk/>
            <pc:sldMk cId="3109842613" sldId="258"/>
            <ac:picMk id="3" creationId="{EE5D3FFE-75E0-2650-4E49-44979EAF3011}"/>
          </ac:picMkLst>
        </pc:picChg>
        <pc:picChg chg="add mod">
          <ac:chgData name="brahim laraki" userId="95c76f05f91f7712" providerId="LiveId" clId="{C0B3D536-4DB5-458C-BD74-EF149103EBEA}" dt="2025-03-12T11:10:42.316" v="3171" actId="1440"/>
          <ac:picMkLst>
            <pc:docMk/>
            <pc:sldMk cId="3109842613" sldId="258"/>
            <ac:picMk id="6" creationId="{84B3B978-7DC4-96C9-C34B-715201476728}"/>
          </ac:picMkLst>
        </pc:picChg>
        <pc:picChg chg="add mod">
          <ac:chgData name="brahim laraki" userId="95c76f05f91f7712" providerId="LiveId" clId="{C0B3D536-4DB5-458C-BD74-EF149103EBEA}" dt="2025-03-12T11:10:44.992" v="3172" actId="1440"/>
          <ac:picMkLst>
            <pc:docMk/>
            <pc:sldMk cId="3109842613" sldId="258"/>
            <ac:picMk id="8" creationId="{3A387BB7-CA34-3571-CD87-C1881CB0CB72}"/>
          </ac:picMkLst>
        </pc:picChg>
      </pc:sldChg>
      <pc:sldChg chg="addSp delSp modSp new del mod modNotesTx">
        <pc:chgData name="brahim laraki" userId="95c76f05f91f7712" providerId="LiveId" clId="{C0B3D536-4DB5-458C-BD74-EF149103EBEA}" dt="2025-03-12T11:01:08.242" v="3101" actId="47"/>
        <pc:sldMkLst>
          <pc:docMk/>
          <pc:sldMk cId="584610659" sldId="259"/>
        </pc:sldMkLst>
      </pc:sldChg>
      <pc:sldChg chg="addSp delSp modSp new del mod">
        <pc:chgData name="brahim laraki" userId="95c76f05f91f7712" providerId="LiveId" clId="{C0B3D536-4DB5-458C-BD74-EF149103EBEA}" dt="2025-03-12T11:42:14.014" v="3370" actId="47"/>
        <pc:sldMkLst>
          <pc:docMk/>
          <pc:sldMk cId="1031593327" sldId="260"/>
        </pc:sldMkLst>
      </pc:sldChg>
      <pc:sldChg chg="addSp delSp modSp new mod setBg delDesignElem modNotesTx">
        <pc:chgData name="brahim laraki" userId="95c76f05f91f7712" providerId="LiveId" clId="{C0B3D536-4DB5-458C-BD74-EF149103EBEA}" dt="2025-03-12T12:50:17.861" v="4177" actId="1076"/>
        <pc:sldMkLst>
          <pc:docMk/>
          <pc:sldMk cId="2655154448" sldId="261"/>
        </pc:sldMkLst>
        <pc:spChg chg="mod">
          <ac:chgData name="brahim laraki" userId="95c76f05f91f7712" providerId="LiveId" clId="{C0B3D536-4DB5-458C-BD74-EF149103EBEA}" dt="2025-03-12T11:41:59.613" v="3369" actId="14100"/>
          <ac:spMkLst>
            <pc:docMk/>
            <pc:sldMk cId="2655154448" sldId="261"/>
            <ac:spMk id="3" creationId="{A305DD7A-D0A2-E430-0389-2F32AE7BC6AB}"/>
          </ac:spMkLst>
        </pc:spChg>
        <pc:spChg chg="add mod">
          <ac:chgData name="brahim laraki" userId="95c76f05f91f7712" providerId="LiveId" clId="{C0B3D536-4DB5-458C-BD74-EF149103EBEA}" dt="2025-03-12T12:50:15.086" v="4176" actId="1076"/>
          <ac:spMkLst>
            <pc:docMk/>
            <pc:sldMk cId="2655154448" sldId="261"/>
            <ac:spMk id="4" creationId="{35ECD013-6D08-FE2A-4A38-DB62474621E6}"/>
          </ac:spMkLst>
        </pc:spChg>
        <pc:spChg chg="add del">
          <ac:chgData name="brahim laraki" userId="95c76f05f91f7712" providerId="LiveId" clId="{C0B3D536-4DB5-458C-BD74-EF149103EBEA}" dt="2025-03-12T10:54:07.520" v="3036"/>
          <ac:spMkLst>
            <pc:docMk/>
            <pc:sldMk cId="2655154448" sldId="261"/>
            <ac:spMk id="51" creationId="{375E0459-6403-40CD-989D-56A4407CA12E}"/>
          </ac:spMkLst>
        </pc:spChg>
        <pc:spChg chg="add del">
          <ac:chgData name="brahim laraki" userId="95c76f05f91f7712" providerId="LiveId" clId="{C0B3D536-4DB5-458C-BD74-EF149103EBEA}" dt="2025-03-12T10:54:07.520" v="3036"/>
          <ac:spMkLst>
            <pc:docMk/>
            <pc:sldMk cId="2655154448" sldId="261"/>
            <ac:spMk id="52" creationId="{1B15ED52-F352-441B-82BF-E0EA34836D08}"/>
          </ac:spMkLst>
        </pc:spChg>
        <pc:spChg chg="add del">
          <ac:chgData name="brahim laraki" userId="95c76f05f91f7712" providerId="LiveId" clId="{C0B3D536-4DB5-458C-BD74-EF149103EBEA}" dt="2025-03-12T10:54:07.520" v="3036"/>
          <ac:spMkLst>
            <pc:docMk/>
            <pc:sldMk cId="2655154448" sldId="261"/>
            <ac:spMk id="53" creationId="{53E5B1A8-3AC9-4BD1-9BBC-78CA94F2D1BA}"/>
          </ac:spMkLst>
        </pc:spChg>
        <pc:spChg chg="add del">
          <ac:chgData name="brahim laraki" userId="95c76f05f91f7712" providerId="LiveId" clId="{C0B3D536-4DB5-458C-BD74-EF149103EBEA}" dt="2025-03-12T10:54:07.520" v="3036"/>
          <ac:spMkLst>
            <pc:docMk/>
            <pc:sldMk cId="2655154448" sldId="261"/>
            <ac:spMk id="54" creationId="{3B2E3793-BFE6-45A2-9B7B-E18844431C99}"/>
          </ac:spMkLst>
        </pc:spChg>
        <pc:spChg chg="add del">
          <ac:chgData name="brahim laraki" userId="95c76f05f91f7712" providerId="LiveId" clId="{C0B3D536-4DB5-458C-BD74-EF149103EBEA}" dt="2025-03-12T10:54:07.520" v="3036"/>
          <ac:spMkLst>
            <pc:docMk/>
            <pc:sldMk cId="2655154448" sldId="261"/>
            <ac:spMk id="55" creationId="{BC4C4868-CB8F-4AF9-9CDB-8108F2C19B67}"/>
          </ac:spMkLst>
        </pc:spChg>
        <pc:picChg chg="add mod">
          <ac:chgData name="brahim laraki" userId="95c76f05f91f7712" providerId="LiveId" clId="{C0B3D536-4DB5-458C-BD74-EF149103EBEA}" dt="2025-03-12T12:50:17.861" v="4177" actId="1076"/>
          <ac:picMkLst>
            <pc:docMk/>
            <pc:sldMk cId="2655154448" sldId="261"/>
            <ac:picMk id="2" creationId="{ED0A16BD-F854-52F4-8D44-132836852D24}"/>
          </ac:picMkLst>
        </pc:picChg>
      </pc:sldChg>
      <pc:sldChg chg="addSp delSp modSp new del mod modNotesTx">
        <pc:chgData name="brahim laraki" userId="95c76f05f91f7712" providerId="LiveId" clId="{C0B3D536-4DB5-458C-BD74-EF149103EBEA}" dt="2025-03-12T11:53:29.291" v="3611" actId="47"/>
        <pc:sldMkLst>
          <pc:docMk/>
          <pc:sldMk cId="1995676704" sldId="262"/>
        </pc:sldMkLst>
      </pc:sldChg>
      <pc:sldChg chg="addSp delSp modSp new del mod modNotesTx">
        <pc:chgData name="brahim laraki" userId="95c76f05f91f7712" providerId="LiveId" clId="{C0B3D536-4DB5-458C-BD74-EF149103EBEA}" dt="2025-03-12T11:57:22.883" v="3667" actId="47"/>
        <pc:sldMkLst>
          <pc:docMk/>
          <pc:sldMk cId="524705994" sldId="263"/>
        </pc:sldMkLst>
      </pc:sldChg>
      <pc:sldChg chg="addSp delSp modSp new del mod modNotesTx">
        <pc:chgData name="brahim laraki" userId="95c76f05f91f7712" providerId="LiveId" clId="{C0B3D536-4DB5-458C-BD74-EF149103EBEA}" dt="2025-03-12T12:01:03.487" v="3698" actId="47"/>
        <pc:sldMkLst>
          <pc:docMk/>
          <pc:sldMk cId="1311143586" sldId="264"/>
        </pc:sldMkLst>
      </pc:sldChg>
      <pc:sldChg chg="addSp delSp modSp new del mod modNotesTx">
        <pc:chgData name="brahim laraki" userId="95c76f05f91f7712" providerId="LiveId" clId="{C0B3D536-4DB5-458C-BD74-EF149103EBEA}" dt="2025-03-12T12:06:06.769" v="3754" actId="47"/>
        <pc:sldMkLst>
          <pc:docMk/>
          <pc:sldMk cId="1824635575" sldId="265"/>
        </pc:sldMkLst>
      </pc:sldChg>
      <pc:sldChg chg="addSp delSp modSp new del mod modNotesTx">
        <pc:chgData name="brahim laraki" userId="95c76f05f91f7712" providerId="LiveId" clId="{C0B3D536-4DB5-458C-BD74-EF149103EBEA}" dt="2025-03-12T12:09:13.795" v="3796" actId="47"/>
        <pc:sldMkLst>
          <pc:docMk/>
          <pc:sldMk cId="419223240" sldId="266"/>
        </pc:sldMkLst>
      </pc:sldChg>
      <pc:sldChg chg="addSp delSp modSp new del mod modNotesTx">
        <pc:chgData name="brahim laraki" userId="95c76f05f91f7712" providerId="LiveId" clId="{C0B3D536-4DB5-458C-BD74-EF149103EBEA}" dt="2025-03-12T12:25:58.136" v="4014" actId="47"/>
        <pc:sldMkLst>
          <pc:docMk/>
          <pc:sldMk cId="2085850066" sldId="267"/>
        </pc:sldMkLst>
      </pc:sldChg>
      <pc:sldChg chg="addSp delSp modSp new del mod modNotesTx">
        <pc:chgData name="brahim laraki" userId="95c76f05f91f7712" providerId="LiveId" clId="{C0B3D536-4DB5-458C-BD74-EF149103EBEA}" dt="2025-03-12T12:24:08.441" v="3993" actId="47"/>
        <pc:sldMkLst>
          <pc:docMk/>
          <pc:sldMk cId="1005855825" sldId="268"/>
        </pc:sldMkLst>
      </pc:sldChg>
      <pc:sldChg chg="addSp delSp modSp new del mod modNotesTx">
        <pc:chgData name="brahim laraki" userId="95c76f05f91f7712" providerId="LiveId" clId="{C0B3D536-4DB5-458C-BD74-EF149103EBEA}" dt="2025-03-12T12:25:59.902" v="4015" actId="47"/>
        <pc:sldMkLst>
          <pc:docMk/>
          <pc:sldMk cId="3432291987" sldId="269"/>
        </pc:sldMkLst>
      </pc:sldChg>
      <pc:sldChg chg="addSp delSp modSp new del mod">
        <pc:chgData name="brahim laraki" userId="95c76f05f91f7712" providerId="LiveId" clId="{C0B3D536-4DB5-458C-BD74-EF149103EBEA}" dt="2025-03-20T13:29:04.760" v="4396" actId="47"/>
        <pc:sldMkLst>
          <pc:docMk/>
          <pc:sldMk cId="1647068770" sldId="270"/>
        </pc:sldMkLst>
      </pc:sldChg>
      <pc:sldChg chg="addSp delSp modSp new add del mod">
        <pc:chgData name="brahim laraki" userId="95c76f05f91f7712" providerId="LiveId" clId="{C0B3D536-4DB5-458C-BD74-EF149103EBEA}" dt="2025-03-12T11:03:24.783" v="3119" actId="47"/>
        <pc:sldMkLst>
          <pc:docMk/>
          <pc:sldMk cId="3318087393" sldId="271"/>
        </pc:sldMkLst>
      </pc:sldChg>
      <pc:sldChg chg="delSp add del mod">
        <pc:chgData name="brahim laraki" userId="95c76f05f91f7712" providerId="LiveId" clId="{C0B3D536-4DB5-458C-BD74-EF149103EBEA}" dt="2025-03-12T11:03:22.465" v="3118" actId="47"/>
        <pc:sldMkLst>
          <pc:docMk/>
          <pc:sldMk cId="4223883794" sldId="272"/>
        </pc:sldMkLst>
      </pc:sldChg>
      <pc:sldChg chg="addSp delSp modSp add mod modNotesTx">
        <pc:chgData name="brahim laraki" userId="95c76f05f91f7712" providerId="LiveId" clId="{C0B3D536-4DB5-458C-BD74-EF149103EBEA}" dt="2025-03-13T14:17:41.005" v="4347"/>
        <pc:sldMkLst>
          <pc:docMk/>
          <pc:sldMk cId="462969255" sldId="273"/>
        </pc:sldMkLst>
        <pc:spChg chg="add mod">
          <ac:chgData name="brahim laraki" userId="95c76f05f91f7712" providerId="LiveId" clId="{C0B3D536-4DB5-458C-BD74-EF149103EBEA}" dt="2025-03-13T14:17:41.005" v="4347"/>
          <ac:spMkLst>
            <pc:docMk/>
            <pc:sldMk cId="462969255" sldId="273"/>
            <ac:spMk id="3" creationId="{B939A44A-292F-295E-EDDC-732F551C765C}"/>
          </ac:spMkLst>
        </pc:spChg>
        <pc:spChg chg="mod">
          <ac:chgData name="brahim laraki" userId="95c76f05f91f7712" providerId="LiveId" clId="{C0B3D536-4DB5-458C-BD74-EF149103EBEA}" dt="2025-03-12T12:50:05.035" v="4173" actId="1076"/>
          <ac:spMkLst>
            <pc:docMk/>
            <pc:sldMk cId="462969255" sldId="273"/>
            <ac:spMk id="4" creationId="{26DA38EE-F55A-1F55-71B0-82E067E38F7F}"/>
          </ac:spMkLst>
        </pc:spChg>
        <pc:spChg chg="add mod">
          <ac:chgData name="brahim laraki" userId="95c76f05f91f7712" providerId="LiveId" clId="{C0B3D536-4DB5-458C-BD74-EF149103EBEA}" dt="2025-03-12T11:29:01.365" v="3250" actId="1076"/>
          <ac:spMkLst>
            <pc:docMk/>
            <pc:sldMk cId="462969255" sldId="273"/>
            <ac:spMk id="6" creationId="{728486E8-2D67-B301-2B73-81A41524B271}"/>
          </ac:spMkLst>
        </pc:spChg>
        <pc:spChg chg="add mod">
          <ac:chgData name="brahim laraki" userId="95c76f05f91f7712" providerId="LiveId" clId="{C0B3D536-4DB5-458C-BD74-EF149103EBEA}" dt="2025-03-12T11:28:50.938" v="3247" actId="1076"/>
          <ac:spMkLst>
            <pc:docMk/>
            <pc:sldMk cId="462969255" sldId="273"/>
            <ac:spMk id="7" creationId="{625045C5-0A6F-0D37-991D-4E448C63D053}"/>
          </ac:spMkLst>
        </pc:spChg>
        <pc:spChg chg="add mod">
          <ac:chgData name="brahim laraki" userId="95c76f05f91f7712" providerId="LiveId" clId="{C0B3D536-4DB5-458C-BD74-EF149103EBEA}" dt="2025-03-12T11:28:54.448" v="3248" actId="1076"/>
          <ac:spMkLst>
            <pc:docMk/>
            <pc:sldMk cId="462969255" sldId="273"/>
            <ac:spMk id="12" creationId="{DDC80A18-EA00-08CD-2D05-27B258B6C410}"/>
          </ac:spMkLst>
        </pc:spChg>
        <pc:spChg chg="add mod">
          <ac:chgData name="brahim laraki" userId="95c76f05f91f7712" providerId="LiveId" clId="{C0B3D536-4DB5-458C-BD74-EF149103EBEA}" dt="2025-03-12T11:28:56.743" v="3249" actId="1076"/>
          <ac:spMkLst>
            <pc:docMk/>
            <pc:sldMk cId="462969255" sldId="273"/>
            <ac:spMk id="14" creationId="{FE29234B-2057-8512-6E43-CDF5CC80518B}"/>
          </ac:spMkLst>
        </pc:spChg>
        <pc:spChg chg="add mod">
          <ac:chgData name="brahim laraki" userId="95c76f05f91f7712" providerId="LiveId" clId="{C0B3D536-4DB5-458C-BD74-EF149103EBEA}" dt="2025-03-12T11:35:11.509" v="3320" actId="1076"/>
          <ac:spMkLst>
            <pc:docMk/>
            <pc:sldMk cId="462969255" sldId="273"/>
            <ac:spMk id="38" creationId="{E9D823A6-655B-568E-586D-8190FE590584}"/>
          </ac:spMkLst>
        </pc:spChg>
        <pc:picChg chg="add mod">
          <ac:chgData name="brahim laraki" userId="95c76f05f91f7712" providerId="LiveId" clId="{C0B3D536-4DB5-458C-BD74-EF149103EBEA}" dt="2025-03-12T12:50:09.266" v="4175" actId="14100"/>
          <ac:picMkLst>
            <pc:docMk/>
            <pc:sldMk cId="462969255" sldId="273"/>
            <ac:picMk id="11" creationId="{E48CCB84-9B82-469F-BDBC-A329F95C666A}"/>
          </ac:picMkLst>
        </pc:picChg>
        <pc:picChg chg="add mod">
          <ac:chgData name="brahim laraki" userId="95c76f05f91f7712" providerId="LiveId" clId="{C0B3D536-4DB5-458C-BD74-EF149103EBEA}" dt="2025-03-12T11:29:30.225" v="3260" actId="1076"/>
          <ac:picMkLst>
            <pc:docMk/>
            <pc:sldMk cId="462969255" sldId="273"/>
            <ac:picMk id="20" creationId="{3868E5E3-32B6-C5CC-12C4-BDF66DA8EBB1}"/>
          </ac:picMkLst>
        </pc:picChg>
        <pc:cxnChg chg="add mod">
          <ac:chgData name="brahim laraki" userId="95c76f05f91f7712" providerId="LiveId" clId="{C0B3D536-4DB5-458C-BD74-EF149103EBEA}" dt="2025-03-12T11:33:42.766" v="3266" actId="14100"/>
          <ac:cxnSpMkLst>
            <pc:docMk/>
            <pc:sldMk cId="462969255" sldId="273"/>
            <ac:cxnSpMk id="21" creationId="{850C1369-5CE2-613E-A691-44A32F50B6A3}"/>
          </ac:cxnSpMkLst>
        </pc:cxnChg>
        <pc:cxnChg chg="add mod">
          <ac:chgData name="brahim laraki" userId="95c76f05f91f7712" providerId="LiveId" clId="{C0B3D536-4DB5-458C-BD74-EF149103EBEA}" dt="2025-03-12T11:33:52.278" v="3268" actId="14100"/>
          <ac:cxnSpMkLst>
            <pc:docMk/>
            <pc:sldMk cId="462969255" sldId="273"/>
            <ac:cxnSpMk id="22" creationId="{1FCE47CD-E55B-CF51-62DB-DF7D55FC6A9F}"/>
          </ac:cxnSpMkLst>
        </pc:cxnChg>
        <pc:cxnChg chg="add mod">
          <ac:chgData name="brahim laraki" userId="95c76f05f91f7712" providerId="LiveId" clId="{C0B3D536-4DB5-458C-BD74-EF149103EBEA}" dt="2025-03-12T11:33:46.718" v="3267" actId="14100"/>
          <ac:cxnSpMkLst>
            <pc:docMk/>
            <pc:sldMk cId="462969255" sldId="273"/>
            <ac:cxnSpMk id="23" creationId="{D0C6D89B-5707-181D-CA94-7E4949D764E7}"/>
          </ac:cxnSpMkLst>
        </pc:cxnChg>
        <pc:cxnChg chg="add mod">
          <ac:chgData name="brahim laraki" userId="95c76f05f91f7712" providerId="LiveId" clId="{C0B3D536-4DB5-458C-BD74-EF149103EBEA}" dt="2025-03-12T11:33:40.326" v="3265" actId="14100"/>
          <ac:cxnSpMkLst>
            <pc:docMk/>
            <pc:sldMk cId="462969255" sldId="273"/>
            <ac:cxnSpMk id="24" creationId="{2A891D9C-23E5-013B-9CD3-863DD44D5B3F}"/>
          </ac:cxnSpMkLst>
        </pc:cxnChg>
      </pc:sldChg>
      <pc:sldChg chg="addSp delSp modSp add mod">
        <pc:chgData name="brahim laraki" userId="95c76f05f91f7712" providerId="LiveId" clId="{C0B3D536-4DB5-458C-BD74-EF149103EBEA}" dt="2025-03-12T12:49:44.240" v="4170" actId="1076"/>
        <pc:sldMkLst>
          <pc:docMk/>
          <pc:sldMk cId="4155393789" sldId="274"/>
        </pc:sldMkLst>
        <pc:spChg chg="add mod">
          <ac:chgData name="brahim laraki" userId="95c76f05f91f7712" providerId="LiveId" clId="{C0B3D536-4DB5-458C-BD74-EF149103EBEA}" dt="2025-03-12T11:39:36.350" v="3338" actId="255"/>
          <ac:spMkLst>
            <pc:docMk/>
            <pc:sldMk cId="4155393789" sldId="274"/>
            <ac:spMk id="3" creationId="{1D6CA46A-AA90-8872-9B6E-3DC3838BB0B6}"/>
          </ac:spMkLst>
        </pc:spChg>
        <pc:spChg chg="mod">
          <ac:chgData name="brahim laraki" userId="95c76f05f91f7712" providerId="LiveId" clId="{C0B3D536-4DB5-458C-BD74-EF149103EBEA}" dt="2025-03-12T12:49:41.617" v="4169" actId="1076"/>
          <ac:spMkLst>
            <pc:docMk/>
            <pc:sldMk cId="4155393789" sldId="274"/>
            <ac:spMk id="4" creationId="{D2D28A87-590C-03D2-5E21-D3E74AC15ABD}"/>
          </ac:spMkLst>
        </pc:spChg>
        <pc:spChg chg="add mod">
          <ac:chgData name="brahim laraki" userId="95c76f05f91f7712" providerId="LiveId" clId="{C0B3D536-4DB5-458C-BD74-EF149103EBEA}" dt="2025-03-12T11:41:02.606" v="3359" actId="1076"/>
          <ac:spMkLst>
            <pc:docMk/>
            <pc:sldMk cId="4155393789" sldId="274"/>
            <ac:spMk id="10" creationId="{576D48D9-38F2-A594-1027-6D39EC901548}"/>
          </ac:spMkLst>
        </pc:spChg>
        <pc:spChg chg="add mod">
          <ac:chgData name="brahim laraki" userId="95c76f05f91f7712" providerId="LiveId" clId="{C0B3D536-4DB5-458C-BD74-EF149103EBEA}" dt="2025-03-12T11:41:25.273" v="3364" actId="1076"/>
          <ac:spMkLst>
            <pc:docMk/>
            <pc:sldMk cId="4155393789" sldId="274"/>
            <ac:spMk id="15" creationId="{A8C4438F-B42F-8E6A-D69D-CEFD0ADF3DF6}"/>
          </ac:spMkLst>
        </pc:spChg>
        <pc:picChg chg="add mod">
          <ac:chgData name="brahim laraki" userId="95c76f05f91f7712" providerId="LiveId" clId="{C0B3D536-4DB5-458C-BD74-EF149103EBEA}" dt="2025-03-12T11:41:33.878" v="3366" actId="14100"/>
          <ac:picMkLst>
            <pc:docMk/>
            <pc:sldMk cId="4155393789" sldId="274"/>
            <ac:picMk id="5" creationId="{B0CFC4E6-C360-E8E2-E151-DB8C4D88274A}"/>
          </ac:picMkLst>
        </pc:picChg>
        <pc:picChg chg="add mod">
          <ac:chgData name="brahim laraki" userId="95c76f05f91f7712" providerId="LiveId" clId="{C0B3D536-4DB5-458C-BD74-EF149103EBEA}" dt="2025-03-12T12:49:44.240" v="4170" actId="1076"/>
          <ac:picMkLst>
            <pc:docMk/>
            <pc:sldMk cId="4155393789" sldId="274"/>
            <ac:picMk id="8" creationId="{43536F89-F7A3-F184-DF76-D096066713BF}"/>
          </ac:picMkLst>
        </pc:picChg>
      </pc:sldChg>
      <pc:sldChg chg="addSp delSp modSp add mod modNotesTx">
        <pc:chgData name="brahim laraki" userId="95c76f05f91f7712" providerId="LiveId" clId="{C0B3D536-4DB5-458C-BD74-EF149103EBEA}" dt="2025-03-12T12:49:05.977" v="4161" actId="1076"/>
        <pc:sldMkLst>
          <pc:docMk/>
          <pc:sldMk cId="3303888688" sldId="275"/>
        </pc:sldMkLst>
        <pc:spChg chg="mod">
          <ac:chgData name="brahim laraki" userId="95c76f05f91f7712" providerId="LiveId" clId="{C0B3D536-4DB5-458C-BD74-EF149103EBEA}" dt="2025-03-12T11:42:34.943" v="3372" actId="20577"/>
          <ac:spMkLst>
            <pc:docMk/>
            <pc:sldMk cId="3303888688" sldId="275"/>
            <ac:spMk id="4" creationId="{8391D5B1-154D-5713-AAD9-F396E940D00A}"/>
          </ac:spMkLst>
        </pc:spChg>
        <pc:spChg chg="add mod">
          <ac:chgData name="brahim laraki" userId="95c76f05f91f7712" providerId="LiveId" clId="{C0B3D536-4DB5-458C-BD74-EF149103EBEA}" dt="2025-03-12T12:48:59.985" v="4158" actId="1076"/>
          <ac:spMkLst>
            <pc:docMk/>
            <pc:sldMk cId="3303888688" sldId="275"/>
            <ac:spMk id="6" creationId="{1BCDCDB2-735D-55F0-9D4D-67558CF476B5}"/>
          </ac:spMkLst>
        </pc:spChg>
        <pc:spChg chg="add mod">
          <ac:chgData name="brahim laraki" userId="95c76f05f91f7712" providerId="LiveId" clId="{C0B3D536-4DB5-458C-BD74-EF149103EBEA}" dt="2025-03-12T11:44:48.257" v="3410" actId="1076"/>
          <ac:spMkLst>
            <pc:docMk/>
            <pc:sldMk cId="3303888688" sldId="275"/>
            <ac:spMk id="11" creationId="{76A21134-CD2E-C308-85E3-CE27668F7497}"/>
          </ac:spMkLst>
        </pc:spChg>
        <pc:spChg chg="add mod">
          <ac:chgData name="brahim laraki" userId="95c76f05f91f7712" providerId="LiveId" clId="{C0B3D536-4DB5-458C-BD74-EF149103EBEA}" dt="2025-03-12T11:51:18.828" v="3538" actId="14100"/>
          <ac:spMkLst>
            <pc:docMk/>
            <pc:sldMk cId="3303888688" sldId="275"/>
            <ac:spMk id="12" creationId="{74B694BD-A90E-D1A9-B31D-9F70892AD998}"/>
          </ac:spMkLst>
        </pc:spChg>
        <pc:spChg chg="add mod">
          <ac:chgData name="brahim laraki" userId="95c76f05f91f7712" providerId="LiveId" clId="{C0B3D536-4DB5-458C-BD74-EF149103EBEA}" dt="2025-03-12T11:51:21.876" v="3540" actId="14100"/>
          <ac:spMkLst>
            <pc:docMk/>
            <pc:sldMk cId="3303888688" sldId="275"/>
            <ac:spMk id="13" creationId="{8C3E2DC9-1140-1C72-529C-C66F8B35D7A2}"/>
          </ac:spMkLst>
        </pc:spChg>
        <pc:spChg chg="add mod">
          <ac:chgData name="brahim laraki" userId="95c76f05f91f7712" providerId="LiveId" clId="{C0B3D536-4DB5-458C-BD74-EF149103EBEA}" dt="2025-03-12T11:50:03.229" v="3525" actId="14100"/>
          <ac:spMkLst>
            <pc:docMk/>
            <pc:sldMk cId="3303888688" sldId="275"/>
            <ac:spMk id="22" creationId="{ABC636A1-032E-3CF6-EDD3-61EEF299AD62}"/>
          </ac:spMkLst>
        </pc:spChg>
        <pc:spChg chg="add mod">
          <ac:chgData name="brahim laraki" userId="95c76f05f91f7712" providerId="LiveId" clId="{C0B3D536-4DB5-458C-BD74-EF149103EBEA}" dt="2025-03-12T11:53:11.879" v="3610" actId="1076"/>
          <ac:spMkLst>
            <pc:docMk/>
            <pc:sldMk cId="3303888688" sldId="275"/>
            <ac:spMk id="26" creationId="{62B5D30D-FBFA-889B-A97C-C4FE36B0AEE7}"/>
          </ac:spMkLst>
        </pc:spChg>
        <pc:picChg chg="add mod">
          <ac:chgData name="brahim laraki" userId="95c76f05f91f7712" providerId="LiveId" clId="{C0B3D536-4DB5-458C-BD74-EF149103EBEA}" dt="2025-03-12T11:51:24.425" v="3541" actId="1076"/>
          <ac:picMkLst>
            <pc:docMk/>
            <pc:sldMk cId="3303888688" sldId="275"/>
            <ac:picMk id="7" creationId="{427AB5AF-E9CE-45E1-9891-EAD9F857F337}"/>
          </ac:picMkLst>
        </pc:picChg>
        <pc:picChg chg="mod">
          <ac:chgData name="brahim laraki" userId="95c76f05f91f7712" providerId="LiveId" clId="{C0B3D536-4DB5-458C-BD74-EF149103EBEA}" dt="2025-03-12T12:49:05.977" v="4161" actId="1076"/>
          <ac:picMkLst>
            <pc:docMk/>
            <pc:sldMk cId="3303888688" sldId="275"/>
            <ac:picMk id="8" creationId="{B054311E-2046-00A0-79D0-FEA71BA32248}"/>
          </ac:picMkLst>
        </pc:picChg>
        <pc:cxnChg chg="add mod">
          <ac:chgData name="brahim laraki" userId="95c76f05f91f7712" providerId="LiveId" clId="{C0B3D536-4DB5-458C-BD74-EF149103EBEA}" dt="2025-03-12T11:51:30.592" v="3542" actId="14100"/>
          <ac:cxnSpMkLst>
            <pc:docMk/>
            <pc:sldMk cId="3303888688" sldId="275"/>
            <ac:cxnSpMk id="16" creationId="{FEFF0688-5B00-8D30-DBA4-2AA90B99A584}"/>
          </ac:cxnSpMkLst>
        </pc:cxnChg>
        <pc:cxnChg chg="add mod">
          <ac:chgData name="brahim laraki" userId="95c76f05f91f7712" providerId="LiveId" clId="{C0B3D536-4DB5-458C-BD74-EF149103EBEA}" dt="2025-03-12T11:53:08.741" v="3609" actId="14100"/>
          <ac:cxnSpMkLst>
            <pc:docMk/>
            <pc:sldMk cId="3303888688" sldId="275"/>
            <ac:cxnSpMk id="19" creationId="{BDE66BCE-7ACE-EB1F-B3EC-0F28255887F1}"/>
          </ac:cxnSpMkLst>
        </pc:cxnChg>
      </pc:sldChg>
      <pc:sldChg chg="addSp delSp modSp add mod modAnim modNotesTx">
        <pc:chgData name="brahim laraki" userId="95c76f05f91f7712" providerId="LiveId" clId="{C0B3D536-4DB5-458C-BD74-EF149103EBEA}" dt="2025-03-13T14:30:55.507" v="4374"/>
        <pc:sldMkLst>
          <pc:docMk/>
          <pc:sldMk cId="1361834731" sldId="276"/>
        </pc:sldMkLst>
        <pc:spChg chg="add mod">
          <ac:chgData name="brahim laraki" userId="95c76f05f91f7712" providerId="LiveId" clId="{C0B3D536-4DB5-458C-BD74-EF149103EBEA}" dt="2025-03-12T12:50:54.306" v="4182" actId="14100"/>
          <ac:spMkLst>
            <pc:docMk/>
            <pc:sldMk cId="1361834731" sldId="276"/>
            <ac:spMk id="5" creationId="{5D30A8FC-33F4-42D9-73F7-65CC2425D280}"/>
          </ac:spMkLst>
        </pc:spChg>
        <pc:spChg chg="add mod">
          <ac:chgData name="brahim laraki" userId="95c76f05f91f7712" providerId="LiveId" clId="{C0B3D536-4DB5-458C-BD74-EF149103EBEA}" dt="2025-03-12T13:18:22.339" v="4248" actId="14100"/>
          <ac:spMkLst>
            <pc:docMk/>
            <pc:sldMk cId="1361834731" sldId="276"/>
            <ac:spMk id="10" creationId="{1C349015-0065-A46B-F6DE-E8C438F3B62F}"/>
          </ac:spMkLst>
        </pc:spChg>
        <pc:spChg chg="add mod">
          <ac:chgData name="brahim laraki" userId="95c76f05f91f7712" providerId="LiveId" clId="{C0B3D536-4DB5-458C-BD74-EF149103EBEA}" dt="2025-03-12T13:22:43.360" v="4339" actId="113"/>
          <ac:spMkLst>
            <pc:docMk/>
            <pc:sldMk cId="1361834731" sldId="276"/>
            <ac:spMk id="12" creationId="{780A8F0D-700C-402D-51B1-2B644DB27DAB}"/>
          </ac:spMkLst>
        </pc:spChg>
        <pc:picChg chg="add mod">
          <ac:chgData name="brahim laraki" userId="95c76f05f91f7712" providerId="LiveId" clId="{C0B3D536-4DB5-458C-BD74-EF149103EBEA}" dt="2025-03-13T14:24:08.976" v="4364" actId="14100"/>
          <ac:picMkLst>
            <pc:docMk/>
            <pc:sldMk cId="1361834731" sldId="276"/>
            <ac:picMk id="6" creationId="{85614CD1-D68A-501D-C3B2-AD916F9C108C}"/>
          </ac:picMkLst>
        </pc:picChg>
        <pc:picChg chg="add mod">
          <ac:chgData name="brahim laraki" userId="95c76f05f91f7712" providerId="LiveId" clId="{C0B3D536-4DB5-458C-BD74-EF149103EBEA}" dt="2025-03-12T11:56:32.543" v="3657" actId="14100"/>
          <ac:picMkLst>
            <pc:docMk/>
            <pc:sldMk cId="1361834731" sldId="276"/>
            <ac:picMk id="7" creationId="{A497D19F-519C-CA8D-F715-DE2CE9E0EEC6}"/>
          </ac:picMkLst>
        </pc:picChg>
        <pc:picChg chg="mod">
          <ac:chgData name="brahim laraki" userId="95c76f05f91f7712" providerId="LiveId" clId="{C0B3D536-4DB5-458C-BD74-EF149103EBEA}" dt="2025-03-12T12:50:58.273" v="4183" actId="1076"/>
          <ac:picMkLst>
            <pc:docMk/>
            <pc:sldMk cId="1361834731" sldId="276"/>
            <ac:picMk id="8" creationId="{BD6A879C-B2A0-F266-BE53-33BA25920BAF}"/>
          </ac:picMkLst>
        </pc:picChg>
      </pc:sldChg>
      <pc:sldChg chg="addSp delSp modSp add mod modAnim modNotesTx">
        <pc:chgData name="brahim laraki" userId="95c76f05f91f7712" providerId="LiveId" clId="{C0B3D536-4DB5-458C-BD74-EF149103EBEA}" dt="2025-03-13T14:31:31.770" v="4380"/>
        <pc:sldMkLst>
          <pc:docMk/>
          <pc:sldMk cId="302716418" sldId="277"/>
        </pc:sldMkLst>
        <pc:spChg chg="add mod">
          <ac:chgData name="brahim laraki" userId="95c76f05f91f7712" providerId="LiveId" clId="{C0B3D536-4DB5-458C-BD74-EF149103EBEA}" dt="2025-03-12T12:51:05.913" v="4184" actId="14100"/>
          <ac:spMkLst>
            <pc:docMk/>
            <pc:sldMk cId="302716418" sldId="277"/>
            <ac:spMk id="5" creationId="{3856EDC9-EEB3-41B9-367D-3860BFA170FD}"/>
          </ac:spMkLst>
        </pc:spChg>
        <pc:spChg chg="add mod">
          <ac:chgData name="brahim laraki" userId="95c76f05f91f7712" providerId="LiveId" clId="{C0B3D536-4DB5-458C-BD74-EF149103EBEA}" dt="2025-03-12T12:00:43.639" v="3695" actId="1076"/>
          <ac:spMkLst>
            <pc:docMk/>
            <pc:sldMk cId="302716418" sldId="277"/>
            <ac:spMk id="10" creationId="{DEFDD868-CA69-E8C8-1AA2-0D0DBA2ACFD7}"/>
          </ac:spMkLst>
        </pc:spChg>
        <pc:spChg chg="add mod">
          <ac:chgData name="brahim laraki" userId="95c76f05f91f7712" providerId="LiveId" clId="{C0B3D536-4DB5-458C-BD74-EF149103EBEA}" dt="2025-03-12T12:00:57.208" v="3697" actId="1076"/>
          <ac:spMkLst>
            <pc:docMk/>
            <pc:sldMk cId="302716418" sldId="277"/>
            <ac:spMk id="12" creationId="{ECE7E5EF-EC25-6B73-01F8-B732DBCD1105}"/>
          </ac:spMkLst>
        </pc:spChg>
        <pc:picChg chg="add mod">
          <ac:chgData name="brahim laraki" userId="95c76f05f91f7712" providerId="LiveId" clId="{C0B3D536-4DB5-458C-BD74-EF149103EBEA}" dt="2025-03-12T11:58:51.062" v="3686" actId="14100"/>
          <ac:picMkLst>
            <pc:docMk/>
            <pc:sldMk cId="302716418" sldId="277"/>
            <ac:picMk id="6" creationId="{E254A3C3-14CB-3AD1-85EE-05CD8302EC66}"/>
          </ac:picMkLst>
        </pc:picChg>
        <pc:picChg chg="add mod">
          <ac:chgData name="brahim laraki" userId="95c76f05f91f7712" providerId="LiveId" clId="{C0B3D536-4DB5-458C-BD74-EF149103EBEA}" dt="2025-03-12T11:59:07.571" v="3692" actId="14100"/>
          <ac:picMkLst>
            <pc:docMk/>
            <pc:sldMk cId="302716418" sldId="277"/>
            <ac:picMk id="7" creationId="{AF805FB4-3EA9-C123-DBA0-53B0A6CE52C7}"/>
          </ac:picMkLst>
        </pc:picChg>
        <pc:picChg chg="mod">
          <ac:chgData name="brahim laraki" userId="95c76f05f91f7712" providerId="LiveId" clId="{C0B3D536-4DB5-458C-BD74-EF149103EBEA}" dt="2025-03-12T12:51:14.570" v="4186" actId="14100"/>
          <ac:picMkLst>
            <pc:docMk/>
            <pc:sldMk cId="302716418" sldId="277"/>
            <ac:picMk id="8" creationId="{89659C89-560E-CDE1-2F93-35C16361598F}"/>
          </ac:picMkLst>
        </pc:picChg>
      </pc:sldChg>
      <pc:sldChg chg="addSp delSp modSp add mod modNotesTx">
        <pc:chgData name="brahim laraki" userId="95c76f05f91f7712" providerId="LiveId" clId="{C0B3D536-4DB5-458C-BD74-EF149103EBEA}" dt="2025-03-12T12:51:28.078" v="4191" actId="1076"/>
        <pc:sldMkLst>
          <pc:docMk/>
          <pc:sldMk cId="87861659" sldId="278"/>
        </pc:sldMkLst>
        <pc:spChg chg="mod">
          <ac:chgData name="brahim laraki" userId="95c76f05f91f7712" providerId="LiveId" clId="{C0B3D536-4DB5-458C-BD74-EF149103EBEA}" dt="2025-03-12T12:51:23.488" v="4188" actId="1076"/>
          <ac:spMkLst>
            <pc:docMk/>
            <pc:sldMk cId="87861659" sldId="278"/>
            <ac:spMk id="4" creationId="{2D613AE3-D690-FA9D-E494-5E4CAD2C72E9}"/>
          </ac:spMkLst>
        </pc:spChg>
        <pc:spChg chg="add mod">
          <ac:chgData name="brahim laraki" userId="95c76f05f91f7712" providerId="LiveId" clId="{C0B3D536-4DB5-458C-BD74-EF149103EBEA}" dt="2025-03-12T12:04:57.096" v="3740" actId="1076"/>
          <ac:spMkLst>
            <pc:docMk/>
            <pc:sldMk cId="87861659" sldId="278"/>
            <ac:spMk id="5" creationId="{A998D925-3C5F-88DE-AB8A-3B787B691129}"/>
          </ac:spMkLst>
        </pc:spChg>
        <pc:spChg chg="add mod">
          <ac:chgData name="brahim laraki" userId="95c76f05f91f7712" providerId="LiveId" clId="{C0B3D536-4DB5-458C-BD74-EF149103EBEA}" dt="2025-03-12T12:05:23.531" v="3747" actId="14100"/>
          <ac:spMkLst>
            <pc:docMk/>
            <pc:sldMk cId="87861659" sldId="278"/>
            <ac:spMk id="6" creationId="{E1257CE3-3270-87CD-F3A1-F9F44F76702C}"/>
          </ac:spMkLst>
        </pc:spChg>
        <pc:spChg chg="add mod">
          <ac:chgData name="brahim laraki" userId="95c76f05f91f7712" providerId="LiveId" clId="{C0B3D536-4DB5-458C-BD74-EF149103EBEA}" dt="2025-03-12T12:05:51.920" v="3751" actId="1076"/>
          <ac:spMkLst>
            <pc:docMk/>
            <pc:sldMk cId="87861659" sldId="278"/>
            <ac:spMk id="9" creationId="{244E839E-83A1-74B8-5A26-751A1608C6EA}"/>
          </ac:spMkLst>
        </pc:spChg>
        <pc:spChg chg="add del">
          <ac:chgData name="brahim laraki" userId="95c76f05f91f7712" providerId="LiveId" clId="{C0B3D536-4DB5-458C-BD74-EF149103EBEA}" dt="2025-03-12T12:03:58.468" v="3730" actId="26606"/>
          <ac:spMkLst>
            <pc:docMk/>
            <pc:sldMk cId="87861659" sldId="278"/>
            <ac:spMk id="51" creationId="{FAA95C85-0CD4-FA51-957A-038132114EAF}"/>
          </ac:spMkLst>
        </pc:spChg>
        <pc:spChg chg="add del">
          <ac:chgData name="brahim laraki" userId="95c76f05f91f7712" providerId="LiveId" clId="{C0B3D536-4DB5-458C-BD74-EF149103EBEA}" dt="2025-03-12T12:03:58.468" v="3730" actId="26606"/>
          <ac:spMkLst>
            <pc:docMk/>
            <pc:sldMk cId="87861659" sldId="278"/>
            <ac:spMk id="52" creationId="{1085FEB3-FB90-881A-FAF4-1FC7FB9629CA}"/>
          </ac:spMkLst>
        </pc:spChg>
        <pc:spChg chg="add del">
          <ac:chgData name="brahim laraki" userId="95c76f05f91f7712" providerId="LiveId" clId="{C0B3D536-4DB5-458C-BD74-EF149103EBEA}" dt="2025-03-12T12:03:58.468" v="3730" actId="26606"/>
          <ac:spMkLst>
            <pc:docMk/>
            <pc:sldMk cId="87861659" sldId="278"/>
            <ac:spMk id="53" creationId="{B2D98907-A482-8D94-D688-F8F658CF061B}"/>
          </ac:spMkLst>
        </pc:spChg>
        <pc:spChg chg="add del">
          <ac:chgData name="brahim laraki" userId="95c76f05f91f7712" providerId="LiveId" clId="{C0B3D536-4DB5-458C-BD74-EF149103EBEA}" dt="2025-03-12T12:03:58.468" v="3730" actId="26606"/>
          <ac:spMkLst>
            <pc:docMk/>
            <pc:sldMk cId="87861659" sldId="278"/>
            <ac:spMk id="55" creationId="{549C21FF-6E35-5CE7-583E-9EEF804F7FE2}"/>
          </ac:spMkLst>
        </pc:spChg>
        <pc:picChg chg="add mod">
          <ac:chgData name="brahim laraki" userId="95c76f05f91f7712" providerId="LiveId" clId="{C0B3D536-4DB5-458C-BD74-EF149103EBEA}" dt="2025-03-12T12:04:45.332" v="3737" actId="14100"/>
          <ac:picMkLst>
            <pc:docMk/>
            <pc:sldMk cId="87861659" sldId="278"/>
            <ac:picMk id="2" creationId="{B174A6E3-4299-F284-061F-F32558A3F814}"/>
          </ac:picMkLst>
        </pc:picChg>
        <pc:picChg chg="mod">
          <ac:chgData name="brahim laraki" userId="95c76f05f91f7712" providerId="LiveId" clId="{C0B3D536-4DB5-458C-BD74-EF149103EBEA}" dt="2025-03-12T12:51:28.078" v="4191" actId="1076"/>
          <ac:picMkLst>
            <pc:docMk/>
            <pc:sldMk cId="87861659" sldId="278"/>
            <ac:picMk id="8" creationId="{7132E84A-0BC1-5DC7-C6B4-01A64D35DB02}"/>
          </ac:picMkLst>
        </pc:picChg>
      </pc:sldChg>
      <pc:sldChg chg="addSp delSp modSp add mod modNotesTx">
        <pc:chgData name="brahim laraki" userId="95c76f05f91f7712" providerId="LiveId" clId="{C0B3D536-4DB5-458C-BD74-EF149103EBEA}" dt="2025-03-12T12:51:37.399" v="4193" actId="1076"/>
        <pc:sldMkLst>
          <pc:docMk/>
          <pc:sldMk cId="4033739439" sldId="279"/>
        </pc:sldMkLst>
        <pc:spChg chg="mod">
          <ac:chgData name="brahim laraki" userId="95c76f05f91f7712" providerId="LiveId" clId="{C0B3D536-4DB5-458C-BD74-EF149103EBEA}" dt="2025-03-12T12:51:33.421" v="4192" actId="1076"/>
          <ac:spMkLst>
            <pc:docMk/>
            <pc:sldMk cId="4033739439" sldId="279"/>
            <ac:spMk id="4" creationId="{092B4AB0-4356-82C6-3104-2ABE99262772}"/>
          </ac:spMkLst>
        </pc:spChg>
        <pc:spChg chg="add mod">
          <ac:chgData name="brahim laraki" userId="95c76f05f91f7712" providerId="LiveId" clId="{C0B3D536-4DB5-458C-BD74-EF149103EBEA}" dt="2025-03-12T12:08:25.284" v="3788" actId="1076"/>
          <ac:spMkLst>
            <pc:docMk/>
            <pc:sldMk cId="4033739439" sldId="279"/>
            <ac:spMk id="6" creationId="{C91A1318-39B6-D675-44C0-DAEC8B9B71BD}"/>
          </ac:spMkLst>
        </pc:spChg>
        <pc:spChg chg="add mod">
          <ac:chgData name="brahim laraki" userId="95c76f05f91f7712" providerId="LiveId" clId="{C0B3D536-4DB5-458C-BD74-EF149103EBEA}" dt="2025-03-12T12:41:54.342" v="4125"/>
          <ac:spMkLst>
            <pc:docMk/>
            <pc:sldMk cId="4033739439" sldId="279"/>
            <ac:spMk id="15" creationId="{A5D75949-6E80-E3BE-A2F9-C5DD0FC4EB39}"/>
          </ac:spMkLst>
        </pc:spChg>
        <pc:spChg chg="add del">
          <ac:chgData name="brahim laraki" userId="95c76f05f91f7712" providerId="LiveId" clId="{C0B3D536-4DB5-458C-BD74-EF149103EBEA}" dt="2025-03-12T12:07:29.796" v="3773" actId="26606"/>
          <ac:spMkLst>
            <pc:docMk/>
            <pc:sldMk cId="4033739439" sldId="279"/>
            <ac:spMk id="51" creationId="{AB7A7C29-CD54-B9E2-542D-CA5C9E8EC349}"/>
          </ac:spMkLst>
        </pc:spChg>
        <pc:spChg chg="add del">
          <ac:chgData name="brahim laraki" userId="95c76f05f91f7712" providerId="LiveId" clId="{C0B3D536-4DB5-458C-BD74-EF149103EBEA}" dt="2025-03-12T12:07:29.796" v="3773" actId="26606"/>
          <ac:spMkLst>
            <pc:docMk/>
            <pc:sldMk cId="4033739439" sldId="279"/>
            <ac:spMk id="52" creationId="{799543B3-0A92-EF1E-D599-E102C3591DA7}"/>
          </ac:spMkLst>
        </pc:spChg>
        <pc:spChg chg="add del">
          <ac:chgData name="brahim laraki" userId="95c76f05f91f7712" providerId="LiveId" clId="{C0B3D536-4DB5-458C-BD74-EF149103EBEA}" dt="2025-03-12T12:07:26.951" v="3771" actId="26606"/>
          <ac:spMkLst>
            <pc:docMk/>
            <pc:sldMk cId="4033739439" sldId="279"/>
            <ac:spMk id="53" creationId="{DB4B9E46-9218-489A-B32B-E59250F57EAE}"/>
          </ac:spMkLst>
        </pc:spChg>
        <pc:spChg chg="add del">
          <ac:chgData name="brahim laraki" userId="95c76f05f91f7712" providerId="LiveId" clId="{C0B3D536-4DB5-458C-BD74-EF149103EBEA}" dt="2025-03-12T12:07:29.796" v="3773" actId="26606"/>
          <ac:spMkLst>
            <pc:docMk/>
            <pc:sldMk cId="4033739439" sldId="279"/>
            <ac:spMk id="54" creationId="{4131BFF8-B6EC-3ED7-9843-D67990813147}"/>
          </ac:spMkLst>
        </pc:spChg>
        <pc:spChg chg="add del">
          <ac:chgData name="brahim laraki" userId="95c76f05f91f7712" providerId="LiveId" clId="{C0B3D536-4DB5-458C-BD74-EF149103EBEA}" dt="2025-03-12T12:07:29.796" v="3773" actId="26606"/>
          <ac:spMkLst>
            <pc:docMk/>
            <pc:sldMk cId="4033739439" sldId="279"/>
            <ac:spMk id="55" creationId="{0EECB14D-A37A-3A84-82BC-7D0E9305D7DB}"/>
          </ac:spMkLst>
        </pc:spChg>
        <pc:picChg chg="add mod">
          <ac:chgData name="brahim laraki" userId="95c76f05f91f7712" providerId="LiveId" clId="{C0B3D536-4DB5-458C-BD74-EF149103EBEA}" dt="2025-03-12T12:08:14.630" v="3785" actId="1076"/>
          <ac:picMkLst>
            <pc:docMk/>
            <pc:sldMk cId="4033739439" sldId="279"/>
            <ac:picMk id="5" creationId="{EA31D38E-B4BC-2096-9275-A3458BF3FD29}"/>
          </ac:picMkLst>
        </pc:picChg>
        <pc:picChg chg="mod">
          <ac:chgData name="brahim laraki" userId="95c76f05f91f7712" providerId="LiveId" clId="{C0B3D536-4DB5-458C-BD74-EF149103EBEA}" dt="2025-03-12T12:51:37.399" v="4193" actId="1076"/>
          <ac:picMkLst>
            <pc:docMk/>
            <pc:sldMk cId="4033739439" sldId="279"/>
            <ac:picMk id="8" creationId="{4BADCCF3-C817-D92A-505F-073177D66997}"/>
          </ac:picMkLst>
        </pc:picChg>
      </pc:sldChg>
      <pc:sldChg chg="addSp delSp modSp add mod modNotesTx">
        <pc:chgData name="brahim laraki" userId="95c76f05f91f7712" providerId="LiveId" clId="{C0B3D536-4DB5-458C-BD74-EF149103EBEA}" dt="2025-03-23T13:22:58.842" v="4578" actId="1076"/>
        <pc:sldMkLst>
          <pc:docMk/>
          <pc:sldMk cId="156132133" sldId="280"/>
        </pc:sldMkLst>
        <pc:spChg chg="mod">
          <ac:chgData name="brahim laraki" userId="95c76f05f91f7712" providerId="LiveId" clId="{C0B3D536-4DB5-458C-BD74-EF149103EBEA}" dt="2025-03-12T12:51:43.818" v="4195" actId="1076"/>
          <ac:spMkLst>
            <pc:docMk/>
            <pc:sldMk cId="156132133" sldId="280"/>
            <ac:spMk id="4" creationId="{A804C01C-61ED-4F7B-9D91-61F38E94FE0E}"/>
          </ac:spMkLst>
        </pc:spChg>
        <pc:spChg chg="add mod">
          <ac:chgData name="brahim laraki" userId="95c76f05f91f7712" providerId="LiveId" clId="{C0B3D536-4DB5-458C-BD74-EF149103EBEA}" dt="2025-03-12T12:14:29.284" v="3858" actId="14100"/>
          <ac:spMkLst>
            <pc:docMk/>
            <pc:sldMk cId="156132133" sldId="280"/>
            <ac:spMk id="5" creationId="{29EA42C6-8BBE-AC47-E81B-91ED257A59C0}"/>
          </ac:spMkLst>
        </pc:spChg>
        <pc:spChg chg="add mod">
          <ac:chgData name="brahim laraki" userId="95c76f05f91f7712" providerId="LiveId" clId="{C0B3D536-4DB5-458C-BD74-EF149103EBEA}" dt="2025-03-12T12:14:57.041" v="3864" actId="14100"/>
          <ac:spMkLst>
            <pc:docMk/>
            <pc:sldMk cId="156132133" sldId="280"/>
            <ac:spMk id="9" creationId="{58222C84-AF0B-3402-FF6B-9C7F8910ABF8}"/>
          </ac:spMkLst>
        </pc:spChg>
        <pc:spChg chg="add mod">
          <ac:chgData name="brahim laraki" userId="95c76f05f91f7712" providerId="LiveId" clId="{C0B3D536-4DB5-458C-BD74-EF149103EBEA}" dt="2025-03-12T12:11:29.425" v="3822" actId="1076"/>
          <ac:spMkLst>
            <pc:docMk/>
            <pc:sldMk cId="156132133" sldId="280"/>
            <ac:spMk id="11" creationId="{FED892E6-589E-1EB7-5F4A-63B1ECF62C06}"/>
          </ac:spMkLst>
        </pc:spChg>
        <pc:spChg chg="add mod">
          <ac:chgData name="brahim laraki" userId="95c76f05f91f7712" providerId="LiveId" clId="{C0B3D536-4DB5-458C-BD74-EF149103EBEA}" dt="2025-03-12T12:11:44.926" v="3825" actId="1076"/>
          <ac:spMkLst>
            <pc:docMk/>
            <pc:sldMk cId="156132133" sldId="280"/>
            <ac:spMk id="12" creationId="{D69CBE99-B140-7BBF-950E-3C64CE02BF7B}"/>
          </ac:spMkLst>
        </pc:spChg>
        <pc:spChg chg="add mod">
          <ac:chgData name="brahim laraki" userId="95c76f05f91f7712" providerId="LiveId" clId="{C0B3D536-4DB5-458C-BD74-EF149103EBEA}" dt="2025-03-12T12:12:06.769" v="3830" actId="14100"/>
          <ac:spMkLst>
            <pc:docMk/>
            <pc:sldMk cId="156132133" sldId="280"/>
            <ac:spMk id="13" creationId="{29ED7C00-5E4F-76E4-19EC-EF61A229E7D1}"/>
          </ac:spMkLst>
        </pc:spChg>
        <pc:spChg chg="add mod">
          <ac:chgData name="brahim laraki" userId="95c76f05f91f7712" providerId="LiveId" clId="{C0B3D536-4DB5-458C-BD74-EF149103EBEA}" dt="2025-03-12T12:12:44.621" v="3837" actId="14100"/>
          <ac:spMkLst>
            <pc:docMk/>
            <pc:sldMk cId="156132133" sldId="280"/>
            <ac:spMk id="14" creationId="{DBF39C4E-7ECC-FDBD-F0C7-F27E4CEC48CE}"/>
          </ac:spMkLst>
        </pc:spChg>
        <pc:spChg chg="add mod">
          <ac:chgData name="brahim laraki" userId="95c76f05f91f7712" providerId="LiveId" clId="{C0B3D536-4DB5-458C-BD74-EF149103EBEA}" dt="2025-03-12T12:16:00.266" v="3881" actId="14100"/>
          <ac:spMkLst>
            <pc:docMk/>
            <pc:sldMk cId="156132133" sldId="280"/>
            <ac:spMk id="15" creationId="{1441693E-944C-BFB7-4AF7-FB849837D69B}"/>
          </ac:spMkLst>
        </pc:spChg>
        <pc:spChg chg="add mod">
          <ac:chgData name="brahim laraki" userId="95c76f05f91f7712" providerId="LiveId" clId="{C0B3D536-4DB5-458C-BD74-EF149103EBEA}" dt="2025-03-12T12:30:57.007" v="4081" actId="21"/>
          <ac:spMkLst>
            <pc:docMk/>
            <pc:sldMk cId="156132133" sldId="280"/>
            <ac:spMk id="17" creationId="{8B2AC045-E4F6-08F6-4988-AD340796B8A1}"/>
          </ac:spMkLst>
        </pc:spChg>
        <pc:spChg chg="add mod">
          <ac:chgData name="brahim laraki" userId="95c76f05f91f7712" providerId="LiveId" clId="{C0B3D536-4DB5-458C-BD74-EF149103EBEA}" dt="2025-03-23T13:22:51.590" v="4577" actId="1076"/>
          <ac:spMkLst>
            <pc:docMk/>
            <pc:sldMk cId="156132133" sldId="280"/>
            <ac:spMk id="19" creationId="{2810925F-07C2-2823-1536-6796741A5B1F}"/>
          </ac:spMkLst>
        </pc:spChg>
        <pc:spChg chg="add del mod">
          <ac:chgData name="brahim laraki" userId="95c76f05f91f7712" providerId="LiveId" clId="{C0B3D536-4DB5-458C-BD74-EF149103EBEA}" dt="2025-03-23T13:22:58.842" v="4578" actId="1076"/>
          <ac:spMkLst>
            <pc:docMk/>
            <pc:sldMk cId="156132133" sldId="280"/>
            <ac:spMk id="21" creationId="{56F2B3D1-6806-87F1-BBFC-8F71E2FCABEE}"/>
          </ac:spMkLst>
        </pc:spChg>
        <pc:spChg chg="add mod">
          <ac:chgData name="brahim laraki" userId="95c76f05f91f7712" providerId="LiveId" clId="{C0B3D536-4DB5-458C-BD74-EF149103EBEA}" dt="2025-03-12T12:18:16.139" v="3910" actId="14100"/>
          <ac:spMkLst>
            <pc:docMk/>
            <pc:sldMk cId="156132133" sldId="280"/>
            <ac:spMk id="22" creationId="{FEF7363E-E0A1-A393-9252-FD29A2EDA186}"/>
          </ac:spMkLst>
        </pc:spChg>
        <pc:picChg chg="add mod">
          <ac:chgData name="brahim laraki" userId="95c76f05f91f7712" providerId="LiveId" clId="{C0B3D536-4DB5-458C-BD74-EF149103EBEA}" dt="2025-03-12T12:13:33.202" v="3850" actId="14100"/>
          <ac:picMkLst>
            <pc:docMk/>
            <pc:sldMk cId="156132133" sldId="280"/>
            <ac:picMk id="7" creationId="{4701EE1D-C992-7C6F-5DF2-08A5A996D300}"/>
          </ac:picMkLst>
        </pc:picChg>
        <pc:picChg chg="mod">
          <ac:chgData name="brahim laraki" userId="95c76f05f91f7712" providerId="LiveId" clId="{C0B3D536-4DB5-458C-BD74-EF149103EBEA}" dt="2025-03-12T12:51:47.075" v="4197" actId="1076"/>
          <ac:picMkLst>
            <pc:docMk/>
            <pc:sldMk cId="156132133" sldId="280"/>
            <ac:picMk id="8" creationId="{4C42FDE7-6F33-E1A7-BC28-2F158113BC19}"/>
          </ac:picMkLst>
        </pc:picChg>
        <pc:picChg chg="add mod">
          <ac:chgData name="brahim laraki" userId="95c76f05f91f7712" providerId="LiveId" clId="{C0B3D536-4DB5-458C-BD74-EF149103EBEA}" dt="2025-03-12T12:13:36.135" v="3851" actId="1076"/>
          <ac:picMkLst>
            <pc:docMk/>
            <pc:sldMk cId="156132133" sldId="280"/>
            <ac:picMk id="10" creationId="{17D85208-747B-7DC8-499B-22B82259541A}"/>
          </ac:picMkLst>
        </pc:picChg>
      </pc:sldChg>
      <pc:sldChg chg="addSp modSp add mod modNotesTx">
        <pc:chgData name="brahim laraki" userId="95c76f05f91f7712" providerId="LiveId" clId="{C0B3D536-4DB5-458C-BD74-EF149103EBEA}" dt="2025-03-20T13:28:14.264" v="4392" actId="1076"/>
        <pc:sldMkLst>
          <pc:docMk/>
          <pc:sldMk cId="1248885108" sldId="281"/>
        </pc:sldMkLst>
        <pc:spChg chg="mod">
          <ac:chgData name="brahim laraki" userId="95c76f05f91f7712" providerId="LiveId" clId="{C0B3D536-4DB5-458C-BD74-EF149103EBEA}" dt="2025-03-12T12:21:23.006" v="3955" actId="27636"/>
          <ac:spMkLst>
            <pc:docMk/>
            <pc:sldMk cId="1248885108" sldId="281"/>
            <ac:spMk id="3" creationId="{5138B03C-E877-72DA-B6BF-05AE0E7FC771}"/>
          </ac:spMkLst>
        </pc:spChg>
        <pc:spChg chg="mod">
          <ac:chgData name="brahim laraki" userId="95c76f05f91f7712" providerId="LiveId" clId="{C0B3D536-4DB5-458C-BD74-EF149103EBEA}" dt="2025-03-12T12:52:42.645" v="4206" actId="14100"/>
          <ac:spMkLst>
            <pc:docMk/>
            <pc:sldMk cId="1248885108" sldId="281"/>
            <ac:spMk id="4" creationId="{DE3F8C4B-592A-8077-7C66-D949C7FD4963}"/>
          </ac:spMkLst>
        </pc:spChg>
        <pc:spChg chg="add mod">
          <ac:chgData name="brahim laraki" userId="95c76f05f91f7712" providerId="LiveId" clId="{C0B3D536-4DB5-458C-BD74-EF149103EBEA}" dt="2025-03-20T13:28:14.264" v="4392" actId="1076"/>
          <ac:spMkLst>
            <pc:docMk/>
            <pc:sldMk cId="1248885108" sldId="281"/>
            <ac:spMk id="6" creationId="{1A43B223-24C2-87A4-A71F-1BA87BE0602F}"/>
          </ac:spMkLst>
        </pc:spChg>
        <pc:spChg chg="add mod">
          <ac:chgData name="brahim laraki" userId="95c76f05f91f7712" providerId="LiveId" clId="{C0B3D536-4DB5-458C-BD74-EF149103EBEA}" dt="2025-03-20T13:28:06.292" v="4390" actId="1076"/>
          <ac:spMkLst>
            <pc:docMk/>
            <pc:sldMk cId="1248885108" sldId="281"/>
            <ac:spMk id="10" creationId="{779EA696-6CDD-34A8-3168-AF04F89FCE76}"/>
          </ac:spMkLst>
        </pc:spChg>
        <pc:spChg chg="add mod">
          <ac:chgData name="brahim laraki" userId="95c76f05f91f7712" providerId="LiveId" clId="{C0B3D536-4DB5-458C-BD74-EF149103EBEA}" dt="2025-03-12T12:23:07.824" v="3981" actId="1076"/>
          <ac:spMkLst>
            <pc:docMk/>
            <pc:sldMk cId="1248885108" sldId="281"/>
            <ac:spMk id="12" creationId="{F4C8119F-8678-2A1F-D68C-5DDBBA2535AE}"/>
          </ac:spMkLst>
        </pc:spChg>
        <pc:spChg chg="add mod">
          <ac:chgData name="brahim laraki" userId="95c76f05f91f7712" providerId="LiveId" clId="{C0B3D536-4DB5-458C-BD74-EF149103EBEA}" dt="2025-03-12T12:24:03.359" v="3992" actId="1076"/>
          <ac:spMkLst>
            <pc:docMk/>
            <pc:sldMk cId="1248885108" sldId="281"/>
            <ac:spMk id="14" creationId="{361E15DD-1CB7-6100-1C41-5EC4B342CD26}"/>
          </ac:spMkLst>
        </pc:spChg>
        <pc:picChg chg="add mod">
          <ac:chgData name="brahim laraki" userId="95c76f05f91f7712" providerId="LiveId" clId="{C0B3D536-4DB5-458C-BD74-EF149103EBEA}" dt="2025-03-12T12:23:05.328" v="3980" actId="1076"/>
          <ac:picMkLst>
            <pc:docMk/>
            <pc:sldMk cId="1248885108" sldId="281"/>
            <ac:picMk id="5" creationId="{45F17749-569D-9C20-B1C3-069DE195AD4C}"/>
          </ac:picMkLst>
        </pc:picChg>
        <pc:picChg chg="add mod">
          <ac:chgData name="brahim laraki" userId="95c76f05f91f7712" providerId="LiveId" clId="{C0B3D536-4DB5-458C-BD74-EF149103EBEA}" dt="2025-03-12T12:23:25.030" v="3984" actId="1076"/>
          <ac:picMkLst>
            <pc:docMk/>
            <pc:sldMk cId="1248885108" sldId="281"/>
            <ac:picMk id="7" creationId="{669EA4C2-5085-3E77-DB7E-3A1D32AF96D7}"/>
          </ac:picMkLst>
        </pc:picChg>
        <pc:picChg chg="mod">
          <ac:chgData name="brahim laraki" userId="95c76f05f91f7712" providerId="LiveId" clId="{C0B3D536-4DB5-458C-BD74-EF149103EBEA}" dt="2025-03-12T12:19:53.969" v="3932" actId="14100"/>
          <ac:picMkLst>
            <pc:docMk/>
            <pc:sldMk cId="1248885108" sldId="281"/>
            <ac:picMk id="8" creationId="{429FA323-C5F0-F4A6-AF29-56D51DBC2BEC}"/>
          </ac:picMkLst>
        </pc:picChg>
      </pc:sldChg>
      <pc:sldChg chg="addSp delSp modSp add mod modNotesTx">
        <pc:chgData name="brahim laraki" userId="95c76f05f91f7712" providerId="LiveId" clId="{C0B3D536-4DB5-458C-BD74-EF149103EBEA}" dt="2025-03-12T12:52:31.045" v="4204" actId="1076"/>
        <pc:sldMkLst>
          <pc:docMk/>
          <pc:sldMk cId="648680739" sldId="282"/>
        </pc:sldMkLst>
        <pc:spChg chg="mod">
          <ac:chgData name="brahim laraki" userId="95c76f05f91f7712" providerId="LiveId" clId="{C0B3D536-4DB5-458C-BD74-EF149103EBEA}" dt="2025-03-12T12:52:31.045" v="4204" actId="1076"/>
          <ac:spMkLst>
            <pc:docMk/>
            <pc:sldMk cId="648680739" sldId="282"/>
            <ac:spMk id="4" creationId="{667C79C7-7B23-AE9F-26D0-5107E96FAC45}"/>
          </ac:spMkLst>
        </pc:spChg>
        <pc:spChg chg="add mod">
          <ac:chgData name="brahim laraki" userId="95c76f05f91f7712" providerId="LiveId" clId="{C0B3D536-4DB5-458C-BD74-EF149103EBEA}" dt="2025-03-12T12:47:09.399" v="4146" actId="20577"/>
          <ac:spMkLst>
            <pc:docMk/>
            <pc:sldMk cId="648680739" sldId="282"/>
            <ac:spMk id="6" creationId="{FFCCF7DC-5023-0EC1-E7C1-2A3E41569DC8}"/>
          </ac:spMkLst>
        </pc:spChg>
        <pc:picChg chg="add mod">
          <ac:chgData name="brahim laraki" userId="95c76f05f91f7712" providerId="LiveId" clId="{C0B3D536-4DB5-458C-BD74-EF149103EBEA}" dt="2025-03-12T12:25:10.951" v="4004" actId="14100"/>
          <ac:picMkLst>
            <pc:docMk/>
            <pc:sldMk cId="648680739" sldId="282"/>
            <ac:picMk id="5" creationId="{27562B0A-AF62-32CF-049B-80ECAEE48927}"/>
          </ac:picMkLst>
        </pc:picChg>
        <pc:picChg chg="mod">
          <ac:chgData name="brahim laraki" userId="95c76f05f91f7712" providerId="LiveId" clId="{C0B3D536-4DB5-458C-BD74-EF149103EBEA}" dt="2025-03-12T12:25:04.561" v="4001" actId="1076"/>
          <ac:picMkLst>
            <pc:docMk/>
            <pc:sldMk cId="648680739" sldId="282"/>
            <ac:picMk id="8" creationId="{E0CE4035-10B7-D479-9AF7-4D4356060FF9}"/>
          </ac:picMkLst>
        </pc:picChg>
      </pc:sldChg>
      <pc:sldChg chg="addSp delSp modSp add del mod modNotesTx">
        <pc:chgData name="brahim laraki" userId="95c76f05f91f7712" providerId="LiveId" clId="{C0B3D536-4DB5-458C-BD74-EF149103EBEA}" dt="2025-03-23T13:22:09.268" v="4573" actId="47"/>
        <pc:sldMkLst>
          <pc:docMk/>
          <pc:sldMk cId="721603129" sldId="283"/>
        </pc:sldMkLst>
      </pc:sldChg>
      <pc:sldChg chg="add del">
        <pc:chgData name="brahim laraki" userId="95c76f05f91f7712" providerId="LiveId" clId="{C0B3D536-4DB5-458C-BD74-EF149103EBEA}" dt="2025-03-20T13:28:05.025" v="4389" actId="2890"/>
        <pc:sldMkLst>
          <pc:docMk/>
          <pc:sldMk cId="450677371" sldId="284"/>
        </pc:sldMkLst>
      </pc:sldChg>
      <pc:sldChg chg="addSp delSp modSp add mod">
        <pc:chgData name="brahim laraki" userId="95c76f05f91f7712" providerId="LiveId" clId="{C0B3D536-4DB5-458C-BD74-EF149103EBEA}" dt="2025-04-16T14:46:18.657" v="5073" actId="14100"/>
        <pc:sldMkLst>
          <pc:docMk/>
          <pc:sldMk cId="3030098771" sldId="284"/>
        </pc:sldMkLst>
        <pc:spChg chg="add mod">
          <ac:chgData name="brahim laraki" userId="95c76f05f91f7712" providerId="LiveId" clId="{C0B3D536-4DB5-458C-BD74-EF149103EBEA}" dt="2025-04-16T14:39:30.483" v="5014" actId="1076"/>
          <ac:spMkLst>
            <pc:docMk/>
            <pc:sldMk cId="3030098771" sldId="284"/>
            <ac:spMk id="3" creationId="{4946BCF4-FF56-BE4A-E535-C34E249F4441}"/>
          </ac:spMkLst>
        </pc:spChg>
        <pc:spChg chg="mod">
          <ac:chgData name="brahim laraki" userId="95c76f05f91f7712" providerId="LiveId" clId="{C0B3D536-4DB5-458C-BD74-EF149103EBEA}" dt="2025-03-20T15:19:17.529" v="4460" actId="21"/>
          <ac:spMkLst>
            <pc:docMk/>
            <pc:sldMk cId="3030098771" sldId="284"/>
            <ac:spMk id="4" creationId="{DCA72D83-32A5-1D39-2358-A634FEB7751C}"/>
          </ac:spMkLst>
        </pc:spChg>
        <pc:spChg chg="add mod">
          <ac:chgData name="brahim laraki" userId="95c76f05f91f7712" providerId="LiveId" clId="{C0B3D536-4DB5-458C-BD74-EF149103EBEA}" dt="2025-04-16T14:40:10.930" v="5037" actId="1076"/>
          <ac:spMkLst>
            <pc:docMk/>
            <pc:sldMk cId="3030098771" sldId="284"/>
            <ac:spMk id="6" creationId="{7F5E7448-B8CB-7A72-C7C9-780C9A1DE0CB}"/>
          </ac:spMkLst>
        </pc:spChg>
        <pc:picChg chg="add del mod">
          <ac:chgData name="brahim laraki" userId="95c76f05f91f7712" providerId="LiveId" clId="{C0B3D536-4DB5-458C-BD74-EF149103EBEA}" dt="2025-04-16T14:36:30.247" v="4983" actId="478"/>
          <ac:picMkLst>
            <pc:docMk/>
            <pc:sldMk cId="3030098771" sldId="284"/>
            <ac:picMk id="5" creationId="{3F0CB531-E0A7-5D16-FF09-A52BC7112D8E}"/>
          </ac:picMkLst>
        </pc:picChg>
        <pc:picChg chg="add del mod modCrop">
          <ac:chgData name="brahim laraki" userId="95c76f05f91f7712" providerId="LiveId" clId="{C0B3D536-4DB5-458C-BD74-EF149103EBEA}" dt="2025-04-16T14:43:53.208" v="5042" actId="21"/>
          <ac:picMkLst>
            <pc:docMk/>
            <pc:sldMk cId="3030098771" sldId="284"/>
            <ac:picMk id="9" creationId="{3005BF7E-11BF-D444-0423-AB32091FC0F3}"/>
          </ac:picMkLst>
        </pc:picChg>
        <pc:picChg chg="add mod">
          <ac:chgData name="brahim laraki" userId="95c76f05f91f7712" providerId="LiveId" clId="{C0B3D536-4DB5-458C-BD74-EF149103EBEA}" dt="2025-04-16T14:46:11.685" v="5071" actId="14100"/>
          <ac:picMkLst>
            <pc:docMk/>
            <pc:sldMk cId="3030098771" sldId="284"/>
            <ac:picMk id="11" creationId="{B5CA0E86-71EC-E7E7-3D2A-BE5F510C6FA2}"/>
          </ac:picMkLst>
        </pc:picChg>
        <pc:picChg chg="add mod">
          <ac:chgData name="brahim laraki" userId="95c76f05f91f7712" providerId="LiveId" clId="{C0B3D536-4DB5-458C-BD74-EF149103EBEA}" dt="2025-04-16T14:46:18.657" v="5073" actId="14100"/>
          <ac:picMkLst>
            <pc:docMk/>
            <pc:sldMk cId="3030098771" sldId="284"/>
            <ac:picMk id="12" creationId="{C16E0596-2D31-D197-A932-C744E2C05F00}"/>
          </ac:picMkLst>
        </pc:picChg>
        <pc:picChg chg="add del mod">
          <ac:chgData name="brahim laraki" userId="95c76f05f91f7712" providerId="LiveId" clId="{C0B3D536-4DB5-458C-BD74-EF149103EBEA}" dt="2025-04-16T14:37:24.910" v="4997" actId="478"/>
          <ac:picMkLst>
            <pc:docMk/>
            <pc:sldMk cId="3030098771" sldId="284"/>
            <ac:picMk id="15" creationId="{50199041-375F-F402-80B3-71DBFF7ECC52}"/>
          </ac:picMkLst>
        </pc:picChg>
      </pc:sldChg>
      <pc:sldChg chg="add del">
        <pc:chgData name="brahim laraki" userId="95c76f05f91f7712" providerId="LiveId" clId="{C0B3D536-4DB5-458C-BD74-EF149103EBEA}" dt="2025-03-20T13:28:04.599" v="4388" actId="2890"/>
        <pc:sldMkLst>
          <pc:docMk/>
          <pc:sldMk cId="657156965" sldId="285"/>
        </pc:sldMkLst>
      </pc:sldChg>
      <pc:sldChg chg="add del">
        <pc:chgData name="brahim laraki" userId="95c76f05f91f7712" providerId="LiveId" clId="{C0B3D536-4DB5-458C-BD74-EF149103EBEA}" dt="2025-03-20T13:29:59.013" v="4416" actId="47"/>
        <pc:sldMkLst>
          <pc:docMk/>
          <pc:sldMk cId="2811810808" sldId="285"/>
        </pc:sldMkLst>
      </pc:sldChg>
      <pc:sldChg chg="addSp delSp modSp add mod">
        <pc:chgData name="brahim laraki" userId="95c76f05f91f7712" providerId="LiveId" clId="{C0B3D536-4DB5-458C-BD74-EF149103EBEA}" dt="2025-04-16T15:02:29.805" v="5173" actId="255"/>
        <pc:sldMkLst>
          <pc:docMk/>
          <pc:sldMk cId="2822388890" sldId="285"/>
        </pc:sldMkLst>
        <pc:spChg chg="mod">
          <ac:chgData name="brahim laraki" userId="95c76f05f91f7712" providerId="LiveId" clId="{C0B3D536-4DB5-458C-BD74-EF149103EBEA}" dt="2025-03-20T15:19:25.992" v="4462"/>
          <ac:spMkLst>
            <pc:docMk/>
            <pc:sldMk cId="2822388890" sldId="285"/>
            <ac:spMk id="4" creationId="{A3844F52-A218-FFC2-4D40-6BE2EDC187AC}"/>
          </ac:spMkLst>
        </pc:spChg>
        <pc:spChg chg="add mod">
          <ac:chgData name="brahim laraki" userId="95c76f05f91f7712" providerId="LiveId" clId="{C0B3D536-4DB5-458C-BD74-EF149103EBEA}" dt="2025-04-16T14:44:26.595" v="5048" actId="1076"/>
          <ac:spMkLst>
            <pc:docMk/>
            <pc:sldMk cId="2822388890" sldId="285"/>
            <ac:spMk id="11" creationId="{8307930A-A6A5-B40E-A2A1-DB1562ABDF2A}"/>
          </ac:spMkLst>
        </pc:spChg>
        <pc:spChg chg="add mod">
          <ac:chgData name="brahim laraki" userId="95c76f05f91f7712" providerId="LiveId" clId="{C0B3D536-4DB5-458C-BD74-EF149103EBEA}" dt="2025-04-16T15:02:29.805" v="5173" actId="255"/>
          <ac:spMkLst>
            <pc:docMk/>
            <pc:sldMk cId="2822388890" sldId="285"/>
            <ac:spMk id="13" creationId="{8A03EB33-991C-5502-BF72-255A0F41C48A}"/>
          </ac:spMkLst>
        </pc:spChg>
        <pc:spChg chg="add del mod">
          <ac:chgData name="brahim laraki" userId="95c76f05f91f7712" providerId="LiveId" clId="{C0B3D536-4DB5-458C-BD74-EF149103EBEA}" dt="2025-04-16T14:49:14.062" v="5096"/>
          <ac:spMkLst>
            <pc:docMk/>
            <pc:sldMk cId="2822388890" sldId="285"/>
            <ac:spMk id="15" creationId="{6024E907-FEAE-D618-962D-6920EAFF4196}"/>
          </ac:spMkLst>
        </pc:spChg>
        <pc:picChg chg="add mod">
          <ac:chgData name="brahim laraki" userId="95c76f05f91f7712" providerId="LiveId" clId="{C0B3D536-4DB5-458C-BD74-EF149103EBEA}" dt="2025-04-16T14:55:50.497" v="5138" actId="1076"/>
          <ac:picMkLst>
            <pc:docMk/>
            <pc:sldMk cId="2822388890" sldId="285"/>
            <ac:picMk id="3" creationId="{AC0E491B-7573-8933-B90B-D17070382CBD}"/>
          </ac:picMkLst>
        </pc:picChg>
        <pc:picChg chg="add del mod">
          <ac:chgData name="brahim laraki" userId="95c76f05f91f7712" providerId="LiveId" clId="{C0B3D536-4DB5-458C-BD74-EF149103EBEA}" dt="2025-04-16T14:45:40.126" v="5066" actId="21"/>
          <ac:picMkLst>
            <pc:docMk/>
            <pc:sldMk cId="2822388890" sldId="285"/>
            <ac:picMk id="5" creationId="{C16E0596-2D31-D197-A932-C744E2C05F00}"/>
          </ac:picMkLst>
        </pc:picChg>
        <pc:picChg chg="add mod">
          <ac:chgData name="brahim laraki" userId="95c76f05f91f7712" providerId="LiveId" clId="{C0B3D536-4DB5-458C-BD74-EF149103EBEA}" dt="2025-04-16T14:48:14.095" v="5079" actId="962"/>
          <ac:picMkLst>
            <pc:docMk/>
            <pc:sldMk cId="2822388890" sldId="285"/>
            <ac:picMk id="7" creationId="{F104C707-00B5-7828-EE5D-1D3192FA7185}"/>
          </ac:picMkLst>
        </pc:picChg>
        <pc:picChg chg="add mod">
          <ac:chgData name="brahim laraki" userId="95c76f05f91f7712" providerId="LiveId" clId="{C0B3D536-4DB5-458C-BD74-EF149103EBEA}" dt="2025-04-16T14:49:25.596" v="5099" actId="14100"/>
          <ac:picMkLst>
            <pc:docMk/>
            <pc:sldMk cId="2822388890" sldId="285"/>
            <ac:picMk id="10" creationId="{DE8212C9-0A24-BAB2-232A-A7B7617E6A46}"/>
          </ac:picMkLst>
        </pc:picChg>
      </pc:sldChg>
      <pc:sldChg chg="add del">
        <pc:chgData name="brahim laraki" userId="95c76f05f91f7712" providerId="LiveId" clId="{C0B3D536-4DB5-458C-BD74-EF149103EBEA}" dt="2025-03-20T13:30:00.135" v="4417" actId="47"/>
        <pc:sldMkLst>
          <pc:docMk/>
          <pc:sldMk cId="608017772" sldId="286"/>
        </pc:sldMkLst>
      </pc:sldChg>
      <pc:sldChg chg="addSp delSp modSp add mod">
        <pc:chgData name="brahim laraki" userId="95c76f05f91f7712" providerId="LiveId" clId="{C0B3D536-4DB5-458C-BD74-EF149103EBEA}" dt="2025-04-16T15:05:35.641" v="5185" actId="14100"/>
        <pc:sldMkLst>
          <pc:docMk/>
          <pc:sldMk cId="3346489167" sldId="286"/>
        </pc:sldMkLst>
        <pc:spChg chg="add mod">
          <ac:chgData name="brahim laraki" userId="95c76f05f91f7712" providerId="LiveId" clId="{C0B3D536-4DB5-458C-BD74-EF149103EBEA}" dt="2025-03-23T14:19:03.899" v="4714" actId="14100"/>
          <ac:spMkLst>
            <pc:docMk/>
            <pc:sldMk cId="3346489167" sldId="286"/>
            <ac:spMk id="3" creationId="{59374097-A0B2-728C-A45E-9AED2BD0064A}"/>
          </ac:spMkLst>
        </pc:spChg>
        <pc:spChg chg="mod">
          <ac:chgData name="brahim laraki" userId="95c76f05f91f7712" providerId="LiveId" clId="{C0B3D536-4DB5-458C-BD74-EF149103EBEA}" dt="2025-03-20T13:30:18.831" v="4429" actId="20577"/>
          <ac:spMkLst>
            <pc:docMk/>
            <pc:sldMk cId="3346489167" sldId="286"/>
            <ac:spMk id="4" creationId="{D6E7A172-084F-4EBC-179F-8D546EB1F891}"/>
          </ac:spMkLst>
        </pc:spChg>
        <pc:spChg chg="add mod">
          <ac:chgData name="brahim laraki" userId="95c76f05f91f7712" providerId="LiveId" clId="{C0B3D536-4DB5-458C-BD74-EF149103EBEA}" dt="2025-03-24T18:55:32.828" v="4967" actId="33524"/>
          <ac:spMkLst>
            <pc:docMk/>
            <pc:sldMk cId="3346489167" sldId="286"/>
            <ac:spMk id="6" creationId="{B8061A9C-A1F1-A550-1422-927EC952094B}"/>
          </ac:spMkLst>
        </pc:spChg>
        <pc:spChg chg="add del mod">
          <ac:chgData name="brahim laraki" userId="95c76f05f91f7712" providerId="LiveId" clId="{C0B3D536-4DB5-458C-BD74-EF149103EBEA}" dt="2025-04-16T15:05:27.309" v="5182" actId="478"/>
          <ac:spMkLst>
            <pc:docMk/>
            <pc:sldMk cId="3346489167" sldId="286"/>
            <ac:spMk id="10" creationId="{E043EF23-2820-3248-D05B-CEE575A285A0}"/>
          </ac:spMkLst>
        </pc:spChg>
        <pc:picChg chg="add mod">
          <ac:chgData name="brahim laraki" userId="95c76f05f91f7712" providerId="LiveId" clId="{C0B3D536-4DB5-458C-BD74-EF149103EBEA}" dt="2025-04-16T15:05:35.641" v="5185" actId="14100"/>
          <ac:picMkLst>
            <pc:docMk/>
            <pc:sldMk cId="3346489167" sldId="286"/>
            <ac:picMk id="5" creationId="{7D7262A6-69C3-A489-0BFD-C02FA1D3060A}"/>
          </ac:picMkLst>
        </pc:picChg>
        <pc:picChg chg="add del mod">
          <ac:chgData name="brahim laraki" userId="95c76f05f91f7712" providerId="LiveId" clId="{C0B3D536-4DB5-458C-BD74-EF149103EBEA}" dt="2025-04-16T15:04:58.132" v="5174" actId="478"/>
          <ac:picMkLst>
            <pc:docMk/>
            <pc:sldMk cId="3346489167" sldId="286"/>
            <ac:picMk id="9" creationId="{7D2C511E-169E-B137-0C3E-A683DB95CC25}"/>
          </ac:picMkLst>
        </pc:picChg>
      </pc:sldChg>
      <pc:sldChg chg="add del">
        <pc:chgData name="brahim laraki" userId="95c76f05f91f7712" providerId="LiveId" clId="{C0B3D536-4DB5-458C-BD74-EF149103EBEA}" dt="2025-03-20T13:28:04.140" v="4387" actId="2890"/>
        <pc:sldMkLst>
          <pc:docMk/>
          <pc:sldMk cId="3516825003" sldId="286"/>
        </pc:sldMkLst>
      </pc:sldChg>
      <pc:sldChg chg="add del">
        <pc:chgData name="brahim laraki" userId="95c76f05f91f7712" providerId="LiveId" clId="{C0B3D536-4DB5-458C-BD74-EF149103EBEA}" dt="2025-03-20T13:29:20.510" v="4398" actId="47"/>
        <pc:sldMkLst>
          <pc:docMk/>
          <pc:sldMk cId="3309029303" sldId="287"/>
        </pc:sldMkLst>
      </pc:sldChg>
      <pc:sldChg chg="addSp delSp modSp add mod">
        <pc:chgData name="brahim laraki" userId="95c76f05f91f7712" providerId="LiveId" clId="{C0B3D536-4DB5-458C-BD74-EF149103EBEA}" dt="2025-03-23T13:21:41.299" v="4572" actId="14100"/>
        <pc:sldMkLst>
          <pc:docMk/>
          <pc:sldMk cId="4231859158" sldId="287"/>
        </pc:sldMkLst>
        <pc:spChg chg="mod">
          <ac:chgData name="brahim laraki" userId="95c76f05f91f7712" providerId="LiveId" clId="{C0B3D536-4DB5-458C-BD74-EF149103EBEA}" dt="2025-03-23T13:21:29.624" v="4570" actId="1076"/>
          <ac:spMkLst>
            <pc:docMk/>
            <pc:sldMk cId="4231859158" sldId="287"/>
            <ac:spMk id="20" creationId="{43E7B797-5FFE-FC04-05D4-9AF7CE9E5D72}"/>
          </ac:spMkLst>
        </pc:spChg>
        <pc:spChg chg="mod">
          <ac:chgData name="brahim laraki" userId="95c76f05f91f7712" providerId="LiveId" clId="{C0B3D536-4DB5-458C-BD74-EF149103EBEA}" dt="2025-03-23T13:21:13.898" v="4567" actId="1076"/>
          <ac:spMkLst>
            <pc:docMk/>
            <pc:sldMk cId="4231859158" sldId="287"/>
            <ac:spMk id="22" creationId="{2C25C7CE-9DF5-B6DD-09F2-D60A620B9458}"/>
          </ac:spMkLst>
        </pc:spChg>
        <pc:spChg chg="mod">
          <ac:chgData name="brahim laraki" userId="95c76f05f91f7712" providerId="LiveId" clId="{C0B3D536-4DB5-458C-BD74-EF149103EBEA}" dt="2025-03-23T13:21:41.299" v="4572" actId="14100"/>
          <ac:spMkLst>
            <pc:docMk/>
            <pc:sldMk cId="4231859158" sldId="287"/>
            <ac:spMk id="23" creationId="{89637A73-9159-7AF2-1019-C2A60E8C6B01}"/>
          </ac:spMkLst>
        </pc:spChg>
        <pc:spChg chg="add mod">
          <ac:chgData name="brahim laraki" userId="95c76f05f91f7712" providerId="LiveId" clId="{C0B3D536-4DB5-458C-BD74-EF149103EBEA}" dt="2025-03-23T13:16:49.201" v="4520"/>
          <ac:spMkLst>
            <pc:docMk/>
            <pc:sldMk cId="4231859158" sldId="287"/>
            <ac:spMk id="25" creationId="{4DFD5846-97B6-B985-D1BC-D525F9124A99}"/>
          </ac:spMkLst>
        </pc:spChg>
        <pc:spChg chg="add mod">
          <ac:chgData name="brahim laraki" userId="95c76f05f91f7712" providerId="LiveId" clId="{C0B3D536-4DB5-458C-BD74-EF149103EBEA}" dt="2025-03-23T13:17:26.322" v="4526" actId="14100"/>
          <ac:spMkLst>
            <pc:docMk/>
            <pc:sldMk cId="4231859158" sldId="287"/>
            <ac:spMk id="26" creationId="{CCB7C618-1CFF-FB1C-63A8-90DAAB393226}"/>
          </ac:spMkLst>
        </pc:spChg>
        <pc:spChg chg="add mod">
          <ac:chgData name="brahim laraki" userId="95c76f05f91f7712" providerId="LiveId" clId="{C0B3D536-4DB5-458C-BD74-EF149103EBEA}" dt="2025-03-23T13:18:28.021" v="4539" actId="14100"/>
          <ac:spMkLst>
            <pc:docMk/>
            <pc:sldMk cId="4231859158" sldId="287"/>
            <ac:spMk id="30" creationId="{6417E95D-D963-65F6-1489-93D6998CC43E}"/>
          </ac:spMkLst>
        </pc:spChg>
        <pc:spChg chg="add mod">
          <ac:chgData name="brahim laraki" userId="95c76f05f91f7712" providerId="LiveId" clId="{C0B3D536-4DB5-458C-BD74-EF149103EBEA}" dt="2025-03-23T13:19:26.948" v="4552" actId="1076"/>
          <ac:spMkLst>
            <pc:docMk/>
            <pc:sldMk cId="4231859158" sldId="287"/>
            <ac:spMk id="31" creationId="{9768B5BA-8083-5A94-4284-7892E9E936CD}"/>
          </ac:spMkLst>
        </pc:spChg>
        <pc:spChg chg="add mod">
          <ac:chgData name="brahim laraki" userId="95c76f05f91f7712" providerId="LiveId" clId="{C0B3D536-4DB5-458C-BD74-EF149103EBEA}" dt="2025-03-23T13:19:36.965" v="4553" actId="14100"/>
          <ac:spMkLst>
            <pc:docMk/>
            <pc:sldMk cId="4231859158" sldId="287"/>
            <ac:spMk id="32" creationId="{82DC3E7E-7234-A87B-ED1B-DBBF1DD46CB4}"/>
          </ac:spMkLst>
        </pc:spChg>
        <pc:spChg chg="add mod">
          <ac:chgData name="brahim laraki" userId="95c76f05f91f7712" providerId="LiveId" clId="{C0B3D536-4DB5-458C-BD74-EF149103EBEA}" dt="2025-03-23T13:20:23.730" v="4561" actId="14100"/>
          <ac:spMkLst>
            <pc:docMk/>
            <pc:sldMk cId="4231859158" sldId="287"/>
            <ac:spMk id="33" creationId="{5060681F-A96F-141E-0E66-90E7C44DEAB6}"/>
          </ac:spMkLst>
        </pc:spChg>
        <pc:spChg chg="add mod">
          <ac:chgData name="brahim laraki" userId="95c76f05f91f7712" providerId="LiveId" clId="{C0B3D536-4DB5-458C-BD74-EF149103EBEA}" dt="2025-03-23T13:21:08.775" v="4566" actId="14100"/>
          <ac:spMkLst>
            <pc:docMk/>
            <pc:sldMk cId="4231859158" sldId="287"/>
            <ac:spMk id="34" creationId="{9F9555EB-7068-D13B-0DE1-210D75B15452}"/>
          </ac:spMkLst>
        </pc:spChg>
        <pc:picChg chg="add del mod modCrop">
          <ac:chgData name="brahim laraki" userId="95c76f05f91f7712" providerId="LiveId" clId="{C0B3D536-4DB5-458C-BD74-EF149103EBEA}" dt="2025-03-23T13:17:09.701" v="4523" actId="1076"/>
          <ac:picMkLst>
            <pc:docMk/>
            <pc:sldMk cId="4231859158" sldId="287"/>
            <ac:picMk id="15" creationId="{3BC7546B-5866-9EF2-8E53-5617C111CF2E}"/>
          </ac:picMkLst>
        </pc:picChg>
        <pc:picChg chg="add mod">
          <ac:chgData name="brahim laraki" userId="95c76f05f91f7712" providerId="LiveId" clId="{C0B3D536-4DB5-458C-BD74-EF149103EBEA}" dt="2025-03-23T13:20:58.449" v="4564" actId="1076"/>
          <ac:picMkLst>
            <pc:docMk/>
            <pc:sldMk cId="4231859158" sldId="287"/>
            <ac:picMk id="24" creationId="{A5329365-3DCA-23E1-B7C7-8024408865B9}"/>
          </ac:picMkLst>
        </pc:picChg>
      </pc:sldChg>
      <pc:sldChg chg="addSp delSp modSp add del mod ord">
        <pc:chgData name="brahim laraki" userId="95c76f05f91f7712" providerId="LiveId" clId="{C0B3D536-4DB5-458C-BD74-EF149103EBEA}" dt="2025-04-16T14:57:26.419" v="5139" actId="2696"/>
        <pc:sldMkLst>
          <pc:docMk/>
          <pc:sldMk cId="3612653010" sldId="288"/>
        </pc:sldMkLst>
        <pc:spChg chg="add mod">
          <ac:chgData name="brahim laraki" userId="95c76f05f91f7712" providerId="LiveId" clId="{C0B3D536-4DB5-458C-BD74-EF149103EBEA}" dt="2025-04-16T14:55:08.598" v="5137" actId="14100"/>
          <ac:spMkLst>
            <pc:docMk/>
            <pc:sldMk cId="3612653010" sldId="288"/>
            <ac:spMk id="7" creationId="{B8D253DD-315A-46F1-8C61-00B0AC8E40DF}"/>
          </ac:spMkLst>
        </pc:spChg>
        <pc:spChg chg="add del mod">
          <ac:chgData name="brahim laraki" userId="95c76f05f91f7712" providerId="LiveId" clId="{C0B3D536-4DB5-458C-BD74-EF149103EBEA}" dt="2025-04-16T14:53:01.488" v="5114" actId="478"/>
          <ac:spMkLst>
            <pc:docMk/>
            <pc:sldMk cId="3612653010" sldId="288"/>
            <ac:spMk id="12" creationId="{0F60B0E8-5B65-2906-8F72-E13DC0E86865}"/>
          </ac:spMkLst>
        </pc:spChg>
        <pc:picChg chg="add del mod">
          <ac:chgData name="brahim laraki" userId="95c76f05f91f7712" providerId="LiveId" clId="{C0B3D536-4DB5-458C-BD74-EF149103EBEA}" dt="2025-04-16T14:52:18.214" v="5100" actId="478"/>
          <ac:picMkLst>
            <pc:docMk/>
            <pc:sldMk cId="3612653010" sldId="288"/>
            <ac:picMk id="3" creationId="{C6BBE0A4-E941-9BAE-499D-01B7946302FD}"/>
          </ac:picMkLst>
        </pc:picChg>
        <pc:picChg chg="add mod">
          <ac:chgData name="brahim laraki" userId="95c76f05f91f7712" providerId="LiveId" clId="{C0B3D536-4DB5-458C-BD74-EF149103EBEA}" dt="2025-04-16T14:53:52.292" v="5128" actId="14100"/>
          <ac:picMkLst>
            <pc:docMk/>
            <pc:sldMk cId="3612653010" sldId="288"/>
            <ac:picMk id="5" creationId="{CAE5DD39-1E3E-997A-7AC4-7A9CDBB05A49}"/>
          </ac:picMkLst>
        </pc:picChg>
        <pc:cxnChg chg="add mod">
          <ac:chgData name="brahim laraki" userId="95c76f05f91f7712" providerId="LiveId" clId="{C0B3D536-4DB5-458C-BD74-EF149103EBEA}" dt="2025-04-16T14:54:31.306" v="5136" actId="14100"/>
          <ac:cxnSpMkLst>
            <pc:docMk/>
            <pc:sldMk cId="3612653010" sldId="288"/>
            <ac:cxnSpMk id="13" creationId="{F9C0D724-84D0-4C48-DE00-E3FF0AE2813D}"/>
          </ac:cxnSpMkLst>
        </pc:cxnChg>
        <pc:cxnChg chg="add del mod">
          <ac:chgData name="brahim laraki" userId="95c76f05f91f7712" providerId="LiveId" clId="{C0B3D536-4DB5-458C-BD74-EF149103EBEA}" dt="2025-04-16T14:53:03.326" v="5115" actId="478"/>
          <ac:cxnSpMkLst>
            <pc:docMk/>
            <pc:sldMk cId="3612653010" sldId="288"/>
            <ac:cxnSpMk id="14" creationId="{3D9DF321-1F6F-7F11-59A1-8A637779716D}"/>
          </ac:cxnSpMkLst>
        </pc:cxnChg>
      </pc:sldChg>
      <pc:sldMasterChg chg="add del addSldLayout delSldLayout">
        <pc:chgData name="brahim laraki" userId="95c76f05f91f7712" providerId="LiveId" clId="{C0B3D536-4DB5-458C-BD74-EF149103EBEA}" dt="2025-03-05T10:10:03.648" v="51" actId="26606"/>
        <pc:sldMasterMkLst>
          <pc:docMk/>
          <pc:sldMasterMk cId="2864292268" sldId="2147483648"/>
        </pc:sldMasterMkLst>
        <pc:sldLayoutChg chg="add del">
          <pc:chgData name="brahim laraki" userId="95c76f05f91f7712" providerId="LiveId" clId="{C0B3D536-4DB5-458C-BD74-EF149103EBEA}" dt="2025-03-05T10:10:03.648" v="51" actId="26606"/>
          <pc:sldLayoutMkLst>
            <pc:docMk/>
            <pc:sldMasterMk cId="2864292268" sldId="2147483648"/>
            <pc:sldLayoutMk cId="2997863050" sldId="2147483649"/>
          </pc:sldLayoutMkLst>
        </pc:sldLayoutChg>
        <pc:sldLayoutChg chg="add del">
          <pc:chgData name="brahim laraki" userId="95c76f05f91f7712" providerId="LiveId" clId="{C0B3D536-4DB5-458C-BD74-EF149103EBEA}" dt="2025-03-05T10:10:03.648" v="51" actId="26606"/>
          <pc:sldLayoutMkLst>
            <pc:docMk/>
            <pc:sldMasterMk cId="2864292268" sldId="2147483648"/>
            <pc:sldLayoutMk cId="2496414229" sldId="2147483650"/>
          </pc:sldLayoutMkLst>
        </pc:sldLayoutChg>
        <pc:sldLayoutChg chg="add del">
          <pc:chgData name="brahim laraki" userId="95c76f05f91f7712" providerId="LiveId" clId="{C0B3D536-4DB5-458C-BD74-EF149103EBEA}" dt="2025-03-05T10:10:03.648" v="51" actId="26606"/>
          <pc:sldLayoutMkLst>
            <pc:docMk/>
            <pc:sldMasterMk cId="2864292268" sldId="2147483648"/>
            <pc:sldLayoutMk cId="315736332" sldId="2147483651"/>
          </pc:sldLayoutMkLst>
        </pc:sldLayoutChg>
        <pc:sldLayoutChg chg="add del">
          <pc:chgData name="brahim laraki" userId="95c76f05f91f7712" providerId="LiveId" clId="{C0B3D536-4DB5-458C-BD74-EF149103EBEA}" dt="2025-03-05T10:10:03.648" v="51" actId="26606"/>
          <pc:sldLayoutMkLst>
            <pc:docMk/>
            <pc:sldMasterMk cId="2864292268" sldId="2147483648"/>
            <pc:sldLayoutMk cId="3152098266" sldId="2147483652"/>
          </pc:sldLayoutMkLst>
        </pc:sldLayoutChg>
        <pc:sldLayoutChg chg="add del">
          <pc:chgData name="brahim laraki" userId="95c76f05f91f7712" providerId="LiveId" clId="{C0B3D536-4DB5-458C-BD74-EF149103EBEA}" dt="2025-03-05T10:10:03.648" v="51" actId="26606"/>
          <pc:sldLayoutMkLst>
            <pc:docMk/>
            <pc:sldMasterMk cId="2864292268" sldId="2147483648"/>
            <pc:sldLayoutMk cId="317388093" sldId="2147483653"/>
          </pc:sldLayoutMkLst>
        </pc:sldLayoutChg>
        <pc:sldLayoutChg chg="add del">
          <pc:chgData name="brahim laraki" userId="95c76f05f91f7712" providerId="LiveId" clId="{C0B3D536-4DB5-458C-BD74-EF149103EBEA}" dt="2025-03-05T10:10:03.648" v="51" actId="26606"/>
          <pc:sldLayoutMkLst>
            <pc:docMk/>
            <pc:sldMasterMk cId="2864292268" sldId="2147483648"/>
            <pc:sldLayoutMk cId="1656141418" sldId="2147483654"/>
          </pc:sldLayoutMkLst>
        </pc:sldLayoutChg>
        <pc:sldLayoutChg chg="add del">
          <pc:chgData name="brahim laraki" userId="95c76f05f91f7712" providerId="LiveId" clId="{C0B3D536-4DB5-458C-BD74-EF149103EBEA}" dt="2025-03-05T10:10:03.648" v="51" actId="26606"/>
          <pc:sldLayoutMkLst>
            <pc:docMk/>
            <pc:sldMasterMk cId="2864292268" sldId="2147483648"/>
            <pc:sldLayoutMk cId="2627356039" sldId="2147483655"/>
          </pc:sldLayoutMkLst>
        </pc:sldLayoutChg>
        <pc:sldLayoutChg chg="add del">
          <pc:chgData name="brahim laraki" userId="95c76f05f91f7712" providerId="LiveId" clId="{C0B3D536-4DB5-458C-BD74-EF149103EBEA}" dt="2025-03-05T10:10:03.648" v="51" actId="26606"/>
          <pc:sldLayoutMkLst>
            <pc:docMk/>
            <pc:sldMasterMk cId="2864292268" sldId="2147483648"/>
            <pc:sldLayoutMk cId="190183092" sldId="2147483656"/>
          </pc:sldLayoutMkLst>
        </pc:sldLayoutChg>
        <pc:sldLayoutChg chg="add del">
          <pc:chgData name="brahim laraki" userId="95c76f05f91f7712" providerId="LiveId" clId="{C0B3D536-4DB5-458C-BD74-EF149103EBEA}" dt="2025-03-05T10:10:03.648" v="51" actId="26606"/>
          <pc:sldLayoutMkLst>
            <pc:docMk/>
            <pc:sldMasterMk cId="2864292268" sldId="2147483648"/>
            <pc:sldLayoutMk cId="951345825" sldId="2147483657"/>
          </pc:sldLayoutMkLst>
        </pc:sldLayoutChg>
        <pc:sldLayoutChg chg="add del">
          <pc:chgData name="brahim laraki" userId="95c76f05f91f7712" providerId="LiveId" clId="{C0B3D536-4DB5-458C-BD74-EF149103EBEA}" dt="2025-03-05T10:10:03.648" v="51" actId="26606"/>
          <pc:sldLayoutMkLst>
            <pc:docMk/>
            <pc:sldMasterMk cId="2864292268" sldId="2147483648"/>
            <pc:sldLayoutMk cId="1052377672" sldId="2147483658"/>
          </pc:sldLayoutMkLst>
        </pc:sldLayoutChg>
        <pc:sldLayoutChg chg="add del">
          <pc:chgData name="brahim laraki" userId="95c76f05f91f7712" providerId="LiveId" clId="{C0B3D536-4DB5-458C-BD74-EF149103EBEA}" dt="2025-03-05T10:10:03.648" v="51" actId="26606"/>
          <pc:sldLayoutMkLst>
            <pc:docMk/>
            <pc:sldMasterMk cId="2864292268" sldId="2147483648"/>
            <pc:sldLayoutMk cId="365334733" sldId="2147483659"/>
          </pc:sldLayoutMkLst>
        </pc:sldLayoutChg>
      </pc:sldMasterChg>
      <pc:sldMasterChg chg="add del replId addSldLayout delSldLayout">
        <pc:chgData name="brahim laraki" userId="95c76f05f91f7712" providerId="LiveId" clId="{C0B3D536-4DB5-458C-BD74-EF149103EBEA}" dt="2025-03-05T10:07:13.150" v="39" actId="26606"/>
        <pc:sldMasterMkLst>
          <pc:docMk/>
          <pc:sldMasterMk cId="1814798327" sldId="2147483660"/>
        </pc:sldMasterMkLst>
        <pc:sldLayoutChg chg="add del">
          <pc:chgData name="brahim laraki" userId="95c76f05f91f7712" providerId="LiveId" clId="{C0B3D536-4DB5-458C-BD74-EF149103EBEA}" dt="2025-03-05T10:07:13.150" v="39" actId="26606"/>
          <pc:sldLayoutMkLst>
            <pc:docMk/>
            <pc:sldMasterMk cId="1814798327" sldId="2147483660"/>
            <pc:sldLayoutMk cId="2840794214" sldId="2147483661"/>
          </pc:sldLayoutMkLst>
        </pc:sldLayoutChg>
        <pc:sldLayoutChg chg="add del replId">
          <pc:chgData name="brahim laraki" userId="95c76f05f91f7712" providerId="LiveId" clId="{C0B3D536-4DB5-458C-BD74-EF149103EBEA}" dt="2025-03-05T10:07:13.150" v="39" actId="26606"/>
          <pc:sldLayoutMkLst>
            <pc:docMk/>
            <pc:sldMasterMk cId="1814798327" sldId="2147483660"/>
            <pc:sldLayoutMk cId="447001430" sldId="2147483662"/>
          </pc:sldLayoutMkLst>
        </pc:sldLayoutChg>
        <pc:sldLayoutChg chg="add del replId">
          <pc:chgData name="brahim laraki" userId="95c76f05f91f7712" providerId="LiveId" clId="{C0B3D536-4DB5-458C-BD74-EF149103EBEA}" dt="2025-03-05T10:07:13.150" v="39" actId="26606"/>
          <pc:sldLayoutMkLst>
            <pc:docMk/>
            <pc:sldMasterMk cId="1814798327" sldId="2147483660"/>
            <pc:sldLayoutMk cId="3507476383" sldId="2147483663"/>
          </pc:sldLayoutMkLst>
        </pc:sldLayoutChg>
        <pc:sldLayoutChg chg="add del replId">
          <pc:chgData name="brahim laraki" userId="95c76f05f91f7712" providerId="LiveId" clId="{C0B3D536-4DB5-458C-BD74-EF149103EBEA}" dt="2025-03-05T10:07:13.150" v="39" actId="26606"/>
          <pc:sldLayoutMkLst>
            <pc:docMk/>
            <pc:sldMasterMk cId="1814798327" sldId="2147483660"/>
            <pc:sldLayoutMk cId="3128736830" sldId="2147483664"/>
          </pc:sldLayoutMkLst>
        </pc:sldLayoutChg>
        <pc:sldLayoutChg chg="add del replId">
          <pc:chgData name="brahim laraki" userId="95c76f05f91f7712" providerId="LiveId" clId="{C0B3D536-4DB5-458C-BD74-EF149103EBEA}" dt="2025-03-05T10:07:13.150" v="39" actId="26606"/>
          <pc:sldLayoutMkLst>
            <pc:docMk/>
            <pc:sldMasterMk cId="1814798327" sldId="2147483660"/>
            <pc:sldLayoutMk cId="2647554186" sldId="2147483665"/>
          </pc:sldLayoutMkLst>
        </pc:sldLayoutChg>
        <pc:sldLayoutChg chg="add del replId">
          <pc:chgData name="brahim laraki" userId="95c76f05f91f7712" providerId="LiveId" clId="{C0B3D536-4DB5-458C-BD74-EF149103EBEA}" dt="2025-03-05T10:07:13.150" v="39" actId="26606"/>
          <pc:sldLayoutMkLst>
            <pc:docMk/>
            <pc:sldMasterMk cId="1814798327" sldId="2147483660"/>
            <pc:sldLayoutMk cId="910080929" sldId="2147483666"/>
          </pc:sldLayoutMkLst>
        </pc:sldLayoutChg>
        <pc:sldLayoutChg chg="add del replId">
          <pc:chgData name="brahim laraki" userId="95c76f05f91f7712" providerId="LiveId" clId="{C0B3D536-4DB5-458C-BD74-EF149103EBEA}" dt="2025-03-05T10:07:13.150" v="39" actId="26606"/>
          <pc:sldLayoutMkLst>
            <pc:docMk/>
            <pc:sldMasterMk cId="1814798327" sldId="2147483660"/>
            <pc:sldLayoutMk cId="2135320331" sldId="2147483667"/>
          </pc:sldLayoutMkLst>
        </pc:sldLayoutChg>
        <pc:sldLayoutChg chg="add del replId">
          <pc:chgData name="brahim laraki" userId="95c76f05f91f7712" providerId="LiveId" clId="{C0B3D536-4DB5-458C-BD74-EF149103EBEA}" dt="2025-03-05T10:07:13.150" v="39" actId="26606"/>
          <pc:sldLayoutMkLst>
            <pc:docMk/>
            <pc:sldMasterMk cId="1814798327" sldId="2147483660"/>
            <pc:sldLayoutMk cId="2517762006" sldId="2147483668"/>
          </pc:sldLayoutMkLst>
        </pc:sldLayoutChg>
        <pc:sldLayoutChg chg="add del replId">
          <pc:chgData name="brahim laraki" userId="95c76f05f91f7712" providerId="LiveId" clId="{C0B3D536-4DB5-458C-BD74-EF149103EBEA}" dt="2025-03-05T10:07:13.150" v="39" actId="26606"/>
          <pc:sldLayoutMkLst>
            <pc:docMk/>
            <pc:sldMasterMk cId="1814798327" sldId="2147483660"/>
            <pc:sldLayoutMk cId="3444795018" sldId="2147483669"/>
          </pc:sldLayoutMkLst>
        </pc:sldLayoutChg>
        <pc:sldLayoutChg chg="add del replId">
          <pc:chgData name="brahim laraki" userId="95c76f05f91f7712" providerId="LiveId" clId="{C0B3D536-4DB5-458C-BD74-EF149103EBEA}" dt="2025-03-05T10:07:13.150" v="39" actId="26606"/>
          <pc:sldLayoutMkLst>
            <pc:docMk/>
            <pc:sldMasterMk cId="1814798327" sldId="2147483660"/>
            <pc:sldLayoutMk cId="555613101" sldId="2147483670"/>
          </pc:sldLayoutMkLst>
        </pc:sldLayoutChg>
        <pc:sldLayoutChg chg="add del replId">
          <pc:chgData name="brahim laraki" userId="95c76f05f91f7712" providerId="LiveId" clId="{C0B3D536-4DB5-458C-BD74-EF149103EBEA}" dt="2025-03-05T10:07:13.150" v="39" actId="26606"/>
          <pc:sldLayoutMkLst>
            <pc:docMk/>
            <pc:sldMasterMk cId="1814798327" sldId="2147483660"/>
            <pc:sldLayoutMk cId="685798741" sldId="2147483671"/>
          </pc:sldLayoutMkLst>
        </pc:sldLayoutChg>
      </pc:sldMasterChg>
      <pc:sldMasterChg chg="add del replId addSldLayout delSldLayout">
        <pc:chgData name="brahim laraki" userId="95c76f05f91f7712" providerId="LiveId" clId="{C0B3D536-4DB5-458C-BD74-EF149103EBEA}" dt="2025-03-05T09:59:27.705" v="28" actId="26606"/>
        <pc:sldMasterMkLst>
          <pc:docMk/>
          <pc:sldMasterMk cId="1982163500" sldId="2147483660"/>
        </pc:sldMasterMkLst>
        <pc:sldLayoutChg chg="add del">
          <pc:chgData name="brahim laraki" userId="95c76f05f91f7712" providerId="LiveId" clId="{C0B3D536-4DB5-458C-BD74-EF149103EBEA}" dt="2025-03-05T09:59:27.705" v="28" actId="26606"/>
          <pc:sldLayoutMkLst>
            <pc:docMk/>
            <pc:sldMasterMk cId="1982163500" sldId="2147483660"/>
            <pc:sldLayoutMk cId="3599407164" sldId="2147483661"/>
          </pc:sldLayoutMkLst>
        </pc:sldLayoutChg>
        <pc:sldLayoutChg chg="add del replId">
          <pc:chgData name="brahim laraki" userId="95c76f05f91f7712" providerId="LiveId" clId="{C0B3D536-4DB5-458C-BD74-EF149103EBEA}" dt="2025-03-05T09:59:27.705" v="28" actId="26606"/>
          <pc:sldLayoutMkLst>
            <pc:docMk/>
            <pc:sldMasterMk cId="1982163500" sldId="2147483660"/>
            <pc:sldLayoutMk cId="173539430" sldId="2147483662"/>
          </pc:sldLayoutMkLst>
        </pc:sldLayoutChg>
        <pc:sldLayoutChg chg="add del replId">
          <pc:chgData name="brahim laraki" userId="95c76f05f91f7712" providerId="LiveId" clId="{C0B3D536-4DB5-458C-BD74-EF149103EBEA}" dt="2025-03-05T09:59:27.705" v="28" actId="26606"/>
          <pc:sldLayoutMkLst>
            <pc:docMk/>
            <pc:sldMasterMk cId="1982163500" sldId="2147483660"/>
            <pc:sldLayoutMk cId="3926906187" sldId="2147483663"/>
          </pc:sldLayoutMkLst>
        </pc:sldLayoutChg>
        <pc:sldLayoutChg chg="add del replId">
          <pc:chgData name="brahim laraki" userId="95c76f05f91f7712" providerId="LiveId" clId="{C0B3D536-4DB5-458C-BD74-EF149103EBEA}" dt="2025-03-05T09:59:27.705" v="28" actId="26606"/>
          <pc:sldLayoutMkLst>
            <pc:docMk/>
            <pc:sldMasterMk cId="1982163500" sldId="2147483660"/>
            <pc:sldLayoutMk cId="499532595" sldId="2147483664"/>
          </pc:sldLayoutMkLst>
        </pc:sldLayoutChg>
        <pc:sldLayoutChg chg="add del replId">
          <pc:chgData name="brahim laraki" userId="95c76f05f91f7712" providerId="LiveId" clId="{C0B3D536-4DB5-458C-BD74-EF149103EBEA}" dt="2025-03-05T09:59:27.705" v="28" actId="26606"/>
          <pc:sldLayoutMkLst>
            <pc:docMk/>
            <pc:sldMasterMk cId="1982163500" sldId="2147483660"/>
            <pc:sldLayoutMk cId="494629468" sldId="2147483665"/>
          </pc:sldLayoutMkLst>
        </pc:sldLayoutChg>
        <pc:sldLayoutChg chg="add del replId">
          <pc:chgData name="brahim laraki" userId="95c76f05f91f7712" providerId="LiveId" clId="{C0B3D536-4DB5-458C-BD74-EF149103EBEA}" dt="2025-03-05T09:59:27.705" v="28" actId="26606"/>
          <pc:sldLayoutMkLst>
            <pc:docMk/>
            <pc:sldMasterMk cId="1982163500" sldId="2147483660"/>
            <pc:sldLayoutMk cId="3590419350" sldId="2147483666"/>
          </pc:sldLayoutMkLst>
        </pc:sldLayoutChg>
        <pc:sldLayoutChg chg="add del replId">
          <pc:chgData name="brahim laraki" userId="95c76f05f91f7712" providerId="LiveId" clId="{C0B3D536-4DB5-458C-BD74-EF149103EBEA}" dt="2025-03-05T09:59:27.705" v="28" actId="26606"/>
          <pc:sldLayoutMkLst>
            <pc:docMk/>
            <pc:sldMasterMk cId="1982163500" sldId="2147483660"/>
            <pc:sldLayoutMk cId="2373672188" sldId="2147483667"/>
          </pc:sldLayoutMkLst>
        </pc:sldLayoutChg>
        <pc:sldLayoutChg chg="add del replId">
          <pc:chgData name="brahim laraki" userId="95c76f05f91f7712" providerId="LiveId" clId="{C0B3D536-4DB5-458C-BD74-EF149103EBEA}" dt="2025-03-05T09:59:27.705" v="28" actId="26606"/>
          <pc:sldLayoutMkLst>
            <pc:docMk/>
            <pc:sldMasterMk cId="1982163500" sldId="2147483660"/>
            <pc:sldLayoutMk cId="16121603" sldId="2147483668"/>
          </pc:sldLayoutMkLst>
        </pc:sldLayoutChg>
        <pc:sldLayoutChg chg="add del replId">
          <pc:chgData name="brahim laraki" userId="95c76f05f91f7712" providerId="LiveId" clId="{C0B3D536-4DB5-458C-BD74-EF149103EBEA}" dt="2025-03-05T09:59:27.705" v="28" actId="26606"/>
          <pc:sldLayoutMkLst>
            <pc:docMk/>
            <pc:sldMasterMk cId="1982163500" sldId="2147483660"/>
            <pc:sldLayoutMk cId="2354105110" sldId="2147483669"/>
          </pc:sldLayoutMkLst>
        </pc:sldLayoutChg>
        <pc:sldLayoutChg chg="add del replId">
          <pc:chgData name="brahim laraki" userId="95c76f05f91f7712" providerId="LiveId" clId="{C0B3D536-4DB5-458C-BD74-EF149103EBEA}" dt="2025-03-05T09:59:27.705" v="28" actId="26606"/>
          <pc:sldLayoutMkLst>
            <pc:docMk/>
            <pc:sldMasterMk cId="1982163500" sldId="2147483660"/>
            <pc:sldLayoutMk cId="1323845085" sldId="2147483670"/>
          </pc:sldLayoutMkLst>
        </pc:sldLayoutChg>
        <pc:sldLayoutChg chg="add del replId">
          <pc:chgData name="brahim laraki" userId="95c76f05f91f7712" providerId="LiveId" clId="{C0B3D536-4DB5-458C-BD74-EF149103EBEA}" dt="2025-03-05T09:59:27.705" v="28" actId="26606"/>
          <pc:sldLayoutMkLst>
            <pc:docMk/>
            <pc:sldMasterMk cId="1982163500" sldId="2147483660"/>
            <pc:sldLayoutMk cId="942686603" sldId="2147483671"/>
          </pc:sldLayoutMkLst>
        </pc:sldLayoutChg>
      </pc:sldMasterChg>
      <pc:sldMasterChg chg="add del addSldLayout delSldLayout">
        <pc:chgData name="brahim laraki" userId="95c76f05f91f7712" providerId="LiveId" clId="{C0B3D536-4DB5-458C-BD74-EF149103EBEA}" dt="2025-03-05T10:06:44.147" v="34" actId="26606"/>
        <pc:sldMasterMkLst>
          <pc:docMk/>
          <pc:sldMasterMk cId="1454452703" sldId="2147483699"/>
        </pc:sldMasterMkLst>
        <pc:sldLayoutChg chg="add del">
          <pc:chgData name="brahim laraki" userId="95c76f05f91f7712" providerId="LiveId" clId="{C0B3D536-4DB5-458C-BD74-EF149103EBEA}" dt="2025-03-05T10:06:44.147" v="34" actId="26606"/>
          <pc:sldLayoutMkLst>
            <pc:docMk/>
            <pc:sldMasterMk cId="1454452703" sldId="2147483699"/>
            <pc:sldLayoutMk cId="3871665151" sldId="2147483688"/>
          </pc:sldLayoutMkLst>
        </pc:sldLayoutChg>
        <pc:sldLayoutChg chg="add del">
          <pc:chgData name="brahim laraki" userId="95c76f05f91f7712" providerId="LiveId" clId="{C0B3D536-4DB5-458C-BD74-EF149103EBEA}" dt="2025-03-05T10:06:44.147" v="34" actId="26606"/>
          <pc:sldLayoutMkLst>
            <pc:docMk/>
            <pc:sldMasterMk cId="1454452703" sldId="2147483699"/>
            <pc:sldLayoutMk cId="2994974549" sldId="2147483689"/>
          </pc:sldLayoutMkLst>
        </pc:sldLayoutChg>
        <pc:sldLayoutChg chg="add del">
          <pc:chgData name="brahim laraki" userId="95c76f05f91f7712" providerId="LiveId" clId="{C0B3D536-4DB5-458C-BD74-EF149103EBEA}" dt="2025-03-05T10:06:44.147" v="34" actId="26606"/>
          <pc:sldLayoutMkLst>
            <pc:docMk/>
            <pc:sldMasterMk cId="1454452703" sldId="2147483699"/>
            <pc:sldLayoutMk cId="647473050" sldId="2147483690"/>
          </pc:sldLayoutMkLst>
        </pc:sldLayoutChg>
        <pc:sldLayoutChg chg="add del">
          <pc:chgData name="brahim laraki" userId="95c76f05f91f7712" providerId="LiveId" clId="{C0B3D536-4DB5-458C-BD74-EF149103EBEA}" dt="2025-03-05T10:06:44.147" v="34" actId="26606"/>
          <pc:sldLayoutMkLst>
            <pc:docMk/>
            <pc:sldMasterMk cId="1454452703" sldId="2147483699"/>
            <pc:sldLayoutMk cId="3573178438" sldId="2147483691"/>
          </pc:sldLayoutMkLst>
        </pc:sldLayoutChg>
        <pc:sldLayoutChg chg="add del">
          <pc:chgData name="brahim laraki" userId="95c76f05f91f7712" providerId="LiveId" clId="{C0B3D536-4DB5-458C-BD74-EF149103EBEA}" dt="2025-03-05T10:06:44.147" v="34" actId="26606"/>
          <pc:sldLayoutMkLst>
            <pc:docMk/>
            <pc:sldMasterMk cId="1454452703" sldId="2147483699"/>
            <pc:sldLayoutMk cId="3547719685" sldId="2147483692"/>
          </pc:sldLayoutMkLst>
        </pc:sldLayoutChg>
        <pc:sldLayoutChg chg="add del">
          <pc:chgData name="brahim laraki" userId="95c76f05f91f7712" providerId="LiveId" clId="{C0B3D536-4DB5-458C-BD74-EF149103EBEA}" dt="2025-03-05T10:06:44.147" v="34" actId="26606"/>
          <pc:sldLayoutMkLst>
            <pc:docMk/>
            <pc:sldMasterMk cId="1454452703" sldId="2147483699"/>
            <pc:sldLayoutMk cId="2726673383" sldId="2147483693"/>
          </pc:sldLayoutMkLst>
        </pc:sldLayoutChg>
        <pc:sldLayoutChg chg="add del">
          <pc:chgData name="brahim laraki" userId="95c76f05f91f7712" providerId="LiveId" clId="{C0B3D536-4DB5-458C-BD74-EF149103EBEA}" dt="2025-03-05T10:06:44.147" v="34" actId="26606"/>
          <pc:sldLayoutMkLst>
            <pc:docMk/>
            <pc:sldMasterMk cId="1454452703" sldId="2147483699"/>
            <pc:sldLayoutMk cId="2801254809" sldId="2147483694"/>
          </pc:sldLayoutMkLst>
        </pc:sldLayoutChg>
        <pc:sldLayoutChg chg="add del">
          <pc:chgData name="brahim laraki" userId="95c76f05f91f7712" providerId="LiveId" clId="{C0B3D536-4DB5-458C-BD74-EF149103EBEA}" dt="2025-03-05T10:06:44.147" v="34" actId="26606"/>
          <pc:sldLayoutMkLst>
            <pc:docMk/>
            <pc:sldMasterMk cId="1454452703" sldId="2147483699"/>
            <pc:sldLayoutMk cId="3579820267" sldId="2147483695"/>
          </pc:sldLayoutMkLst>
        </pc:sldLayoutChg>
        <pc:sldLayoutChg chg="add del">
          <pc:chgData name="brahim laraki" userId="95c76f05f91f7712" providerId="LiveId" clId="{C0B3D536-4DB5-458C-BD74-EF149103EBEA}" dt="2025-03-05T10:06:44.147" v="34" actId="26606"/>
          <pc:sldLayoutMkLst>
            <pc:docMk/>
            <pc:sldMasterMk cId="1454452703" sldId="2147483699"/>
            <pc:sldLayoutMk cId="2551472930" sldId="2147483696"/>
          </pc:sldLayoutMkLst>
        </pc:sldLayoutChg>
        <pc:sldLayoutChg chg="add del">
          <pc:chgData name="brahim laraki" userId="95c76f05f91f7712" providerId="LiveId" clId="{C0B3D536-4DB5-458C-BD74-EF149103EBEA}" dt="2025-03-05T10:06:44.147" v="34" actId="26606"/>
          <pc:sldLayoutMkLst>
            <pc:docMk/>
            <pc:sldMasterMk cId="1454452703" sldId="2147483699"/>
            <pc:sldLayoutMk cId="3396286116" sldId="2147483697"/>
          </pc:sldLayoutMkLst>
        </pc:sldLayoutChg>
        <pc:sldLayoutChg chg="add del">
          <pc:chgData name="brahim laraki" userId="95c76f05f91f7712" providerId="LiveId" clId="{C0B3D536-4DB5-458C-BD74-EF149103EBEA}" dt="2025-03-05T10:06:44.147" v="34" actId="26606"/>
          <pc:sldLayoutMkLst>
            <pc:docMk/>
            <pc:sldMasterMk cId="1454452703" sldId="2147483699"/>
            <pc:sldLayoutMk cId="2817240454" sldId="2147483698"/>
          </pc:sldLayoutMkLst>
        </pc:sldLayoutChg>
      </pc:sldMasterChg>
      <pc:sldMasterChg chg="add del addSldLayout delSldLayout">
        <pc:chgData name="brahim laraki" userId="95c76f05f91f7712" providerId="LiveId" clId="{C0B3D536-4DB5-458C-BD74-EF149103EBEA}" dt="2025-03-05T10:09:20.013" v="50" actId="26606"/>
        <pc:sldMasterMkLst>
          <pc:docMk/>
          <pc:sldMasterMk cId="3635173988" sldId="2147483699"/>
        </pc:sldMasterMkLst>
        <pc:sldLayoutChg chg="add del">
          <pc:chgData name="brahim laraki" userId="95c76f05f91f7712" providerId="LiveId" clId="{C0B3D536-4DB5-458C-BD74-EF149103EBEA}" dt="2025-03-05T10:09:20.013" v="50" actId="26606"/>
          <pc:sldLayoutMkLst>
            <pc:docMk/>
            <pc:sldMasterMk cId="3635173988" sldId="2147483699"/>
            <pc:sldLayoutMk cId="3096916818" sldId="2147483688"/>
          </pc:sldLayoutMkLst>
        </pc:sldLayoutChg>
        <pc:sldLayoutChg chg="add del">
          <pc:chgData name="brahim laraki" userId="95c76f05f91f7712" providerId="LiveId" clId="{C0B3D536-4DB5-458C-BD74-EF149103EBEA}" dt="2025-03-05T10:09:20.013" v="50" actId="26606"/>
          <pc:sldLayoutMkLst>
            <pc:docMk/>
            <pc:sldMasterMk cId="3635173988" sldId="2147483699"/>
            <pc:sldLayoutMk cId="2618716530" sldId="2147483689"/>
          </pc:sldLayoutMkLst>
        </pc:sldLayoutChg>
        <pc:sldLayoutChg chg="add del">
          <pc:chgData name="brahim laraki" userId="95c76f05f91f7712" providerId="LiveId" clId="{C0B3D536-4DB5-458C-BD74-EF149103EBEA}" dt="2025-03-05T10:09:20.013" v="50" actId="26606"/>
          <pc:sldLayoutMkLst>
            <pc:docMk/>
            <pc:sldMasterMk cId="3635173988" sldId="2147483699"/>
            <pc:sldLayoutMk cId="4169163680" sldId="2147483690"/>
          </pc:sldLayoutMkLst>
        </pc:sldLayoutChg>
        <pc:sldLayoutChg chg="add del">
          <pc:chgData name="brahim laraki" userId="95c76f05f91f7712" providerId="LiveId" clId="{C0B3D536-4DB5-458C-BD74-EF149103EBEA}" dt="2025-03-05T10:09:20.013" v="50" actId="26606"/>
          <pc:sldLayoutMkLst>
            <pc:docMk/>
            <pc:sldMasterMk cId="3635173988" sldId="2147483699"/>
            <pc:sldLayoutMk cId="2780878203" sldId="2147483691"/>
          </pc:sldLayoutMkLst>
        </pc:sldLayoutChg>
        <pc:sldLayoutChg chg="add del">
          <pc:chgData name="brahim laraki" userId="95c76f05f91f7712" providerId="LiveId" clId="{C0B3D536-4DB5-458C-BD74-EF149103EBEA}" dt="2025-03-05T10:09:20.013" v="50" actId="26606"/>
          <pc:sldLayoutMkLst>
            <pc:docMk/>
            <pc:sldMasterMk cId="3635173988" sldId="2147483699"/>
            <pc:sldLayoutMk cId="2209280743" sldId="2147483692"/>
          </pc:sldLayoutMkLst>
        </pc:sldLayoutChg>
        <pc:sldLayoutChg chg="add del">
          <pc:chgData name="brahim laraki" userId="95c76f05f91f7712" providerId="LiveId" clId="{C0B3D536-4DB5-458C-BD74-EF149103EBEA}" dt="2025-03-05T10:09:20.013" v="50" actId="26606"/>
          <pc:sldLayoutMkLst>
            <pc:docMk/>
            <pc:sldMasterMk cId="3635173988" sldId="2147483699"/>
            <pc:sldLayoutMk cId="4175117133" sldId="2147483693"/>
          </pc:sldLayoutMkLst>
        </pc:sldLayoutChg>
        <pc:sldLayoutChg chg="add del">
          <pc:chgData name="brahim laraki" userId="95c76f05f91f7712" providerId="LiveId" clId="{C0B3D536-4DB5-458C-BD74-EF149103EBEA}" dt="2025-03-05T10:09:20.013" v="50" actId="26606"/>
          <pc:sldLayoutMkLst>
            <pc:docMk/>
            <pc:sldMasterMk cId="3635173988" sldId="2147483699"/>
            <pc:sldLayoutMk cId="2393240940" sldId="2147483694"/>
          </pc:sldLayoutMkLst>
        </pc:sldLayoutChg>
        <pc:sldLayoutChg chg="add del">
          <pc:chgData name="brahim laraki" userId="95c76f05f91f7712" providerId="LiveId" clId="{C0B3D536-4DB5-458C-BD74-EF149103EBEA}" dt="2025-03-05T10:09:20.013" v="50" actId="26606"/>
          <pc:sldLayoutMkLst>
            <pc:docMk/>
            <pc:sldMasterMk cId="3635173988" sldId="2147483699"/>
            <pc:sldLayoutMk cId="175353892" sldId="2147483695"/>
          </pc:sldLayoutMkLst>
        </pc:sldLayoutChg>
        <pc:sldLayoutChg chg="add del">
          <pc:chgData name="brahim laraki" userId="95c76f05f91f7712" providerId="LiveId" clId="{C0B3D536-4DB5-458C-BD74-EF149103EBEA}" dt="2025-03-05T10:09:20.013" v="50" actId="26606"/>
          <pc:sldLayoutMkLst>
            <pc:docMk/>
            <pc:sldMasterMk cId="3635173988" sldId="2147483699"/>
            <pc:sldLayoutMk cId="996665893" sldId="2147483696"/>
          </pc:sldLayoutMkLst>
        </pc:sldLayoutChg>
        <pc:sldLayoutChg chg="add del">
          <pc:chgData name="brahim laraki" userId="95c76f05f91f7712" providerId="LiveId" clId="{C0B3D536-4DB5-458C-BD74-EF149103EBEA}" dt="2025-03-05T10:09:20.013" v="50" actId="26606"/>
          <pc:sldLayoutMkLst>
            <pc:docMk/>
            <pc:sldMasterMk cId="3635173988" sldId="2147483699"/>
            <pc:sldLayoutMk cId="3323204310" sldId="2147483697"/>
          </pc:sldLayoutMkLst>
        </pc:sldLayoutChg>
        <pc:sldLayoutChg chg="add del">
          <pc:chgData name="brahim laraki" userId="95c76f05f91f7712" providerId="LiveId" clId="{C0B3D536-4DB5-458C-BD74-EF149103EBEA}" dt="2025-03-05T10:09:20.013" v="50" actId="26606"/>
          <pc:sldLayoutMkLst>
            <pc:docMk/>
            <pc:sldMasterMk cId="3635173988" sldId="2147483699"/>
            <pc:sldLayoutMk cId="2294663880" sldId="2147483698"/>
          </pc:sldLayoutMkLst>
        </pc:sldLayoutChg>
      </pc:sldMasterChg>
      <pc:sldMasterChg chg="add del addSldLayout delSldLayout">
        <pc:chgData name="brahim laraki" userId="95c76f05f91f7712" providerId="LiveId" clId="{C0B3D536-4DB5-458C-BD74-EF149103EBEA}" dt="2025-03-05T10:06:19.100" v="32" actId="26606"/>
        <pc:sldMasterMkLst>
          <pc:docMk/>
          <pc:sldMasterMk cId="1475011161" sldId="2147483712"/>
        </pc:sldMasterMkLst>
        <pc:sldLayoutChg chg="add del">
          <pc:chgData name="brahim laraki" userId="95c76f05f91f7712" providerId="LiveId" clId="{C0B3D536-4DB5-458C-BD74-EF149103EBEA}" dt="2025-03-05T10:06:19.100" v="32" actId="26606"/>
          <pc:sldLayoutMkLst>
            <pc:docMk/>
            <pc:sldMasterMk cId="1475011161" sldId="2147483712"/>
            <pc:sldLayoutMk cId="122028768" sldId="2147483701"/>
          </pc:sldLayoutMkLst>
        </pc:sldLayoutChg>
        <pc:sldLayoutChg chg="add del">
          <pc:chgData name="brahim laraki" userId="95c76f05f91f7712" providerId="LiveId" clId="{C0B3D536-4DB5-458C-BD74-EF149103EBEA}" dt="2025-03-05T10:06:19.100" v="32" actId="26606"/>
          <pc:sldLayoutMkLst>
            <pc:docMk/>
            <pc:sldMasterMk cId="1475011161" sldId="2147483712"/>
            <pc:sldLayoutMk cId="315426710" sldId="2147483702"/>
          </pc:sldLayoutMkLst>
        </pc:sldLayoutChg>
        <pc:sldLayoutChg chg="add del">
          <pc:chgData name="brahim laraki" userId="95c76f05f91f7712" providerId="LiveId" clId="{C0B3D536-4DB5-458C-BD74-EF149103EBEA}" dt="2025-03-05T10:06:19.100" v="32" actId="26606"/>
          <pc:sldLayoutMkLst>
            <pc:docMk/>
            <pc:sldMasterMk cId="1475011161" sldId="2147483712"/>
            <pc:sldLayoutMk cId="3313232224" sldId="2147483703"/>
          </pc:sldLayoutMkLst>
        </pc:sldLayoutChg>
        <pc:sldLayoutChg chg="add del">
          <pc:chgData name="brahim laraki" userId="95c76f05f91f7712" providerId="LiveId" clId="{C0B3D536-4DB5-458C-BD74-EF149103EBEA}" dt="2025-03-05T10:06:19.100" v="32" actId="26606"/>
          <pc:sldLayoutMkLst>
            <pc:docMk/>
            <pc:sldMasterMk cId="1475011161" sldId="2147483712"/>
            <pc:sldLayoutMk cId="1417186574" sldId="2147483704"/>
          </pc:sldLayoutMkLst>
        </pc:sldLayoutChg>
        <pc:sldLayoutChg chg="add del">
          <pc:chgData name="brahim laraki" userId="95c76f05f91f7712" providerId="LiveId" clId="{C0B3D536-4DB5-458C-BD74-EF149103EBEA}" dt="2025-03-05T10:06:19.100" v="32" actId="26606"/>
          <pc:sldLayoutMkLst>
            <pc:docMk/>
            <pc:sldMasterMk cId="1475011161" sldId="2147483712"/>
            <pc:sldLayoutMk cId="511700161" sldId="2147483705"/>
          </pc:sldLayoutMkLst>
        </pc:sldLayoutChg>
        <pc:sldLayoutChg chg="add del">
          <pc:chgData name="brahim laraki" userId="95c76f05f91f7712" providerId="LiveId" clId="{C0B3D536-4DB5-458C-BD74-EF149103EBEA}" dt="2025-03-05T10:06:19.100" v="32" actId="26606"/>
          <pc:sldLayoutMkLst>
            <pc:docMk/>
            <pc:sldMasterMk cId="1475011161" sldId="2147483712"/>
            <pc:sldLayoutMk cId="4154091216" sldId="2147483706"/>
          </pc:sldLayoutMkLst>
        </pc:sldLayoutChg>
        <pc:sldLayoutChg chg="add del">
          <pc:chgData name="brahim laraki" userId="95c76f05f91f7712" providerId="LiveId" clId="{C0B3D536-4DB5-458C-BD74-EF149103EBEA}" dt="2025-03-05T10:06:19.100" v="32" actId="26606"/>
          <pc:sldLayoutMkLst>
            <pc:docMk/>
            <pc:sldMasterMk cId="1475011161" sldId="2147483712"/>
            <pc:sldLayoutMk cId="2765995949" sldId="2147483707"/>
          </pc:sldLayoutMkLst>
        </pc:sldLayoutChg>
        <pc:sldLayoutChg chg="add del">
          <pc:chgData name="brahim laraki" userId="95c76f05f91f7712" providerId="LiveId" clId="{C0B3D536-4DB5-458C-BD74-EF149103EBEA}" dt="2025-03-05T10:06:19.100" v="32" actId="26606"/>
          <pc:sldLayoutMkLst>
            <pc:docMk/>
            <pc:sldMasterMk cId="1475011161" sldId="2147483712"/>
            <pc:sldLayoutMk cId="4142405622" sldId="2147483708"/>
          </pc:sldLayoutMkLst>
        </pc:sldLayoutChg>
        <pc:sldLayoutChg chg="add del">
          <pc:chgData name="brahim laraki" userId="95c76f05f91f7712" providerId="LiveId" clId="{C0B3D536-4DB5-458C-BD74-EF149103EBEA}" dt="2025-03-05T10:06:19.100" v="32" actId="26606"/>
          <pc:sldLayoutMkLst>
            <pc:docMk/>
            <pc:sldMasterMk cId="1475011161" sldId="2147483712"/>
            <pc:sldLayoutMk cId="369960503" sldId="2147483709"/>
          </pc:sldLayoutMkLst>
        </pc:sldLayoutChg>
        <pc:sldLayoutChg chg="add del">
          <pc:chgData name="brahim laraki" userId="95c76f05f91f7712" providerId="LiveId" clId="{C0B3D536-4DB5-458C-BD74-EF149103EBEA}" dt="2025-03-05T10:06:19.100" v="32" actId="26606"/>
          <pc:sldLayoutMkLst>
            <pc:docMk/>
            <pc:sldMasterMk cId="1475011161" sldId="2147483712"/>
            <pc:sldLayoutMk cId="53092020" sldId="2147483710"/>
          </pc:sldLayoutMkLst>
        </pc:sldLayoutChg>
        <pc:sldLayoutChg chg="add del">
          <pc:chgData name="brahim laraki" userId="95c76f05f91f7712" providerId="LiveId" clId="{C0B3D536-4DB5-458C-BD74-EF149103EBEA}" dt="2025-03-05T10:06:19.100" v="32" actId="26606"/>
          <pc:sldLayoutMkLst>
            <pc:docMk/>
            <pc:sldMasterMk cId="1475011161" sldId="2147483712"/>
            <pc:sldLayoutMk cId="343847222" sldId="2147483711"/>
          </pc:sldLayoutMkLst>
        </pc:sldLayoutChg>
      </pc:sldMasterChg>
      <pc:sldMasterChg chg="add del addSldLayout delSldLayout">
        <pc:chgData name="brahim laraki" userId="95c76f05f91f7712" providerId="LiveId" clId="{C0B3D536-4DB5-458C-BD74-EF149103EBEA}" dt="2025-03-05T10:06:17.552" v="30" actId="26606"/>
        <pc:sldMasterMkLst>
          <pc:docMk/>
          <pc:sldMasterMk cId="2676070289" sldId="2147483725"/>
        </pc:sldMasterMkLst>
        <pc:sldLayoutChg chg="add del">
          <pc:chgData name="brahim laraki" userId="95c76f05f91f7712" providerId="LiveId" clId="{C0B3D536-4DB5-458C-BD74-EF149103EBEA}" dt="2025-03-05T10:06:17.552" v="30" actId="26606"/>
          <pc:sldLayoutMkLst>
            <pc:docMk/>
            <pc:sldMasterMk cId="2676070289" sldId="2147483725"/>
            <pc:sldLayoutMk cId="653816676" sldId="2147483714"/>
          </pc:sldLayoutMkLst>
        </pc:sldLayoutChg>
        <pc:sldLayoutChg chg="add del">
          <pc:chgData name="brahim laraki" userId="95c76f05f91f7712" providerId="LiveId" clId="{C0B3D536-4DB5-458C-BD74-EF149103EBEA}" dt="2025-03-05T10:06:17.552" v="30" actId="26606"/>
          <pc:sldLayoutMkLst>
            <pc:docMk/>
            <pc:sldMasterMk cId="2676070289" sldId="2147483725"/>
            <pc:sldLayoutMk cId="2609282745" sldId="2147483715"/>
          </pc:sldLayoutMkLst>
        </pc:sldLayoutChg>
        <pc:sldLayoutChg chg="add del">
          <pc:chgData name="brahim laraki" userId="95c76f05f91f7712" providerId="LiveId" clId="{C0B3D536-4DB5-458C-BD74-EF149103EBEA}" dt="2025-03-05T10:06:17.552" v="30" actId="26606"/>
          <pc:sldLayoutMkLst>
            <pc:docMk/>
            <pc:sldMasterMk cId="2676070289" sldId="2147483725"/>
            <pc:sldLayoutMk cId="700815598" sldId="2147483716"/>
          </pc:sldLayoutMkLst>
        </pc:sldLayoutChg>
        <pc:sldLayoutChg chg="add del">
          <pc:chgData name="brahim laraki" userId="95c76f05f91f7712" providerId="LiveId" clId="{C0B3D536-4DB5-458C-BD74-EF149103EBEA}" dt="2025-03-05T10:06:17.552" v="30" actId="26606"/>
          <pc:sldLayoutMkLst>
            <pc:docMk/>
            <pc:sldMasterMk cId="2676070289" sldId="2147483725"/>
            <pc:sldLayoutMk cId="1005105523" sldId="2147483717"/>
          </pc:sldLayoutMkLst>
        </pc:sldLayoutChg>
        <pc:sldLayoutChg chg="add del">
          <pc:chgData name="brahim laraki" userId="95c76f05f91f7712" providerId="LiveId" clId="{C0B3D536-4DB5-458C-BD74-EF149103EBEA}" dt="2025-03-05T10:06:17.552" v="30" actId="26606"/>
          <pc:sldLayoutMkLst>
            <pc:docMk/>
            <pc:sldMasterMk cId="2676070289" sldId="2147483725"/>
            <pc:sldLayoutMk cId="2891249434" sldId="2147483718"/>
          </pc:sldLayoutMkLst>
        </pc:sldLayoutChg>
        <pc:sldLayoutChg chg="add del">
          <pc:chgData name="brahim laraki" userId="95c76f05f91f7712" providerId="LiveId" clId="{C0B3D536-4DB5-458C-BD74-EF149103EBEA}" dt="2025-03-05T10:06:17.552" v="30" actId="26606"/>
          <pc:sldLayoutMkLst>
            <pc:docMk/>
            <pc:sldMasterMk cId="2676070289" sldId="2147483725"/>
            <pc:sldLayoutMk cId="3460134559" sldId="2147483719"/>
          </pc:sldLayoutMkLst>
        </pc:sldLayoutChg>
        <pc:sldLayoutChg chg="add del">
          <pc:chgData name="brahim laraki" userId="95c76f05f91f7712" providerId="LiveId" clId="{C0B3D536-4DB5-458C-BD74-EF149103EBEA}" dt="2025-03-05T10:06:17.552" v="30" actId="26606"/>
          <pc:sldLayoutMkLst>
            <pc:docMk/>
            <pc:sldMasterMk cId="2676070289" sldId="2147483725"/>
            <pc:sldLayoutMk cId="3970556548" sldId="2147483720"/>
          </pc:sldLayoutMkLst>
        </pc:sldLayoutChg>
        <pc:sldLayoutChg chg="add del">
          <pc:chgData name="brahim laraki" userId="95c76f05f91f7712" providerId="LiveId" clId="{C0B3D536-4DB5-458C-BD74-EF149103EBEA}" dt="2025-03-05T10:06:17.552" v="30" actId="26606"/>
          <pc:sldLayoutMkLst>
            <pc:docMk/>
            <pc:sldMasterMk cId="2676070289" sldId="2147483725"/>
            <pc:sldLayoutMk cId="914901146" sldId="2147483721"/>
          </pc:sldLayoutMkLst>
        </pc:sldLayoutChg>
        <pc:sldLayoutChg chg="add del">
          <pc:chgData name="brahim laraki" userId="95c76f05f91f7712" providerId="LiveId" clId="{C0B3D536-4DB5-458C-BD74-EF149103EBEA}" dt="2025-03-05T10:06:17.552" v="30" actId="26606"/>
          <pc:sldLayoutMkLst>
            <pc:docMk/>
            <pc:sldMasterMk cId="2676070289" sldId="2147483725"/>
            <pc:sldLayoutMk cId="2841357860" sldId="2147483722"/>
          </pc:sldLayoutMkLst>
        </pc:sldLayoutChg>
        <pc:sldLayoutChg chg="add del">
          <pc:chgData name="brahim laraki" userId="95c76f05f91f7712" providerId="LiveId" clId="{C0B3D536-4DB5-458C-BD74-EF149103EBEA}" dt="2025-03-05T10:06:17.552" v="30" actId="26606"/>
          <pc:sldLayoutMkLst>
            <pc:docMk/>
            <pc:sldMasterMk cId="2676070289" sldId="2147483725"/>
            <pc:sldLayoutMk cId="3266415707" sldId="2147483723"/>
          </pc:sldLayoutMkLst>
        </pc:sldLayoutChg>
        <pc:sldLayoutChg chg="add del">
          <pc:chgData name="brahim laraki" userId="95c76f05f91f7712" providerId="LiveId" clId="{C0B3D536-4DB5-458C-BD74-EF149103EBEA}" dt="2025-03-05T10:06:17.552" v="30" actId="26606"/>
          <pc:sldLayoutMkLst>
            <pc:docMk/>
            <pc:sldMasterMk cId="2676070289" sldId="2147483725"/>
            <pc:sldLayoutMk cId="2830462352" sldId="2147483724"/>
          </pc:sldLayoutMkLst>
        </pc:sldLayoutChg>
      </pc:sldMasterChg>
      <pc:sldMasterChg chg="add del addSldLayout delSldLayout">
        <pc:chgData name="brahim laraki" userId="95c76f05f91f7712" providerId="LiveId" clId="{C0B3D536-4DB5-458C-BD74-EF149103EBEA}" dt="2025-03-05T10:10:33.593" v="54" actId="26606"/>
        <pc:sldMasterMkLst>
          <pc:docMk/>
          <pc:sldMasterMk cId="4068831864" sldId="2147483725"/>
        </pc:sldMasterMkLst>
        <pc:sldLayoutChg chg="add del">
          <pc:chgData name="brahim laraki" userId="95c76f05f91f7712" providerId="LiveId" clId="{C0B3D536-4DB5-458C-BD74-EF149103EBEA}" dt="2025-03-05T10:10:33.593" v="54" actId="26606"/>
          <pc:sldLayoutMkLst>
            <pc:docMk/>
            <pc:sldMasterMk cId="4068831864" sldId="2147483725"/>
            <pc:sldLayoutMk cId="54986783" sldId="2147483714"/>
          </pc:sldLayoutMkLst>
        </pc:sldLayoutChg>
        <pc:sldLayoutChg chg="add del">
          <pc:chgData name="brahim laraki" userId="95c76f05f91f7712" providerId="LiveId" clId="{C0B3D536-4DB5-458C-BD74-EF149103EBEA}" dt="2025-03-05T10:10:33.593" v="54" actId="26606"/>
          <pc:sldLayoutMkLst>
            <pc:docMk/>
            <pc:sldMasterMk cId="4068831864" sldId="2147483725"/>
            <pc:sldLayoutMk cId="418822457" sldId="2147483715"/>
          </pc:sldLayoutMkLst>
        </pc:sldLayoutChg>
        <pc:sldLayoutChg chg="add del">
          <pc:chgData name="brahim laraki" userId="95c76f05f91f7712" providerId="LiveId" clId="{C0B3D536-4DB5-458C-BD74-EF149103EBEA}" dt="2025-03-05T10:10:33.593" v="54" actId="26606"/>
          <pc:sldLayoutMkLst>
            <pc:docMk/>
            <pc:sldMasterMk cId="4068831864" sldId="2147483725"/>
            <pc:sldLayoutMk cId="1332241596" sldId="2147483716"/>
          </pc:sldLayoutMkLst>
        </pc:sldLayoutChg>
        <pc:sldLayoutChg chg="add del">
          <pc:chgData name="brahim laraki" userId="95c76f05f91f7712" providerId="LiveId" clId="{C0B3D536-4DB5-458C-BD74-EF149103EBEA}" dt="2025-03-05T10:10:33.593" v="54" actId="26606"/>
          <pc:sldLayoutMkLst>
            <pc:docMk/>
            <pc:sldMasterMk cId="4068831864" sldId="2147483725"/>
            <pc:sldLayoutMk cId="2122723055" sldId="2147483717"/>
          </pc:sldLayoutMkLst>
        </pc:sldLayoutChg>
        <pc:sldLayoutChg chg="add del">
          <pc:chgData name="brahim laraki" userId="95c76f05f91f7712" providerId="LiveId" clId="{C0B3D536-4DB5-458C-BD74-EF149103EBEA}" dt="2025-03-05T10:10:33.593" v="54" actId="26606"/>
          <pc:sldLayoutMkLst>
            <pc:docMk/>
            <pc:sldMasterMk cId="4068831864" sldId="2147483725"/>
            <pc:sldLayoutMk cId="2692789337" sldId="2147483718"/>
          </pc:sldLayoutMkLst>
        </pc:sldLayoutChg>
        <pc:sldLayoutChg chg="add del">
          <pc:chgData name="brahim laraki" userId="95c76f05f91f7712" providerId="LiveId" clId="{C0B3D536-4DB5-458C-BD74-EF149103EBEA}" dt="2025-03-05T10:10:33.593" v="54" actId="26606"/>
          <pc:sldLayoutMkLst>
            <pc:docMk/>
            <pc:sldMasterMk cId="4068831864" sldId="2147483725"/>
            <pc:sldLayoutMk cId="1232944709" sldId="2147483719"/>
          </pc:sldLayoutMkLst>
        </pc:sldLayoutChg>
        <pc:sldLayoutChg chg="add del">
          <pc:chgData name="brahim laraki" userId="95c76f05f91f7712" providerId="LiveId" clId="{C0B3D536-4DB5-458C-BD74-EF149103EBEA}" dt="2025-03-05T10:10:33.593" v="54" actId="26606"/>
          <pc:sldLayoutMkLst>
            <pc:docMk/>
            <pc:sldMasterMk cId="4068831864" sldId="2147483725"/>
            <pc:sldLayoutMk cId="2547301412" sldId="2147483720"/>
          </pc:sldLayoutMkLst>
        </pc:sldLayoutChg>
        <pc:sldLayoutChg chg="add del">
          <pc:chgData name="brahim laraki" userId="95c76f05f91f7712" providerId="LiveId" clId="{C0B3D536-4DB5-458C-BD74-EF149103EBEA}" dt="2025-03-05T10:10:33.593" v="54" actId="26606"/>
          <pc:sldLayoutMkLst>
            <pc:docMk/>
            <pc:sldMasterMk cId="4068831864" sldId="2147483725"/>
            <pc:sldLayoutMk cId="3521336717" sldId="2147483721"/>
          </pc:sldLayoutMkLst>
        </pc:sldLayoutChg>
        <pc:sldLayoutChg chg="add del">
          <pc:chgData name="brahim laraki" userId="95c76f05f91f7712" providerId="LiveId" clId="{C0B3D536-4DB5-458C-BD74-EF149103EBEA}" dt="2025-03-05T10:10:33.593" v="54" actId="26606"/>
          <pc:sldLayoutMkLst>
            <pc:docMk/>
            <pc:sldMasterMk cId="4068831864" sldId="2147483725"/>
            <pc:sldLayoutMk cId="1206950094" sldId="2147483722"/>
          </pc:sldLayoutMkLst>
        </pc:sldLayoutChg>
        <pc:sldLayoutChg chg="add del">
          <pc:chgData name="brahim laraki" userId="95c76f05f91f7712" providerId="LiveId" clId="{C0B3D536-4DB5-458C-BD74-EF149103EBEA}" dt="2025-03-05T10:10:33.593" v="54" actId="26606"/>
          <pc:sldLayoutMkLst>
            <pc:docMk/>
            <pc:sldMasterMk cId="4068831864" sldId="2147483725"/>
            <pc:sldLayoutMk cId="1234112104" sldId="2147483723"/>
          </pc:sldLayoutMkLst>
        </pc:sldLayoutChg>
        <pc:sldLayoutChg chg="add del">
          <pc:chgData name="brahim laraki" userId="95c76f05f91f7712" providerId="LiveId" clId="{C0B3D536-4DB5-458C-BD74-EF149103EBEA}" dt="2025-03-05T10:10:33.593" v="54" actId="26606"/>
          <pc:sldLayoutMkLst>
            <pc:docMk/>
            <pc:sldMasterMk cId="4068831864" sldId="2147483725"/>
            <pc:sldLayoutMk cId="4164304821" sldId="2147483724"/>
          </pc:sldLayoutMkLst>
        </pc:sldLayoutChg>
      </pc:sldMasterChg>
      <pc:sldMasterChg chg="add del addSldLayout delSldLayout">
        <pc:chgData name="brahim laraki" userId="95c76f05f91f7712" providerId="LiveId" clId="{C0B3D536-4DB5-458C-BD74-EF149103EBEA}" dt="2025-03-05T10:06:49.309" v="36" actId="26606"/>
        <pc:sldMasterMkLst>
          <pc:docMk/>
          <pc:sldMasterMk cId="2187887022" sldId="2147483751"/>
        </pc:sldMasterMkLst>
        <pc:sldLayoutChg chg="add del">
          <pc:chgData name="brahim laraki" userId="95c76f05f91f7712" providerId="LiveId" clId="{C0B3D536-4DB5-458C-BD74-EF149103EBEA}" dt="2025-03-05T10:06:49.309" v="36" actId="26606"/>
          <pc:sldLayoutMkLst>
            <pc:docMk/>
            <pc:sldMasterMk cId="2187887022" sldId="2147483751"/>
            <pc:sldLayoutMk cId="752327715" sldId="2147483740"/>
          </pc:sldLayoutMkLst>
        </pc:sldLayoutChg>
        <pc:sldLayoutChg chg="add del">
          <pc:chgData name="brahim laraki" userId="95c76f05f91f7712" providerId="LiveId" clId="{C0B3D536-4DB5-458C-BD74-EF149103EBEA}" dt="2025-03-05T10:06:49.309" v="36" actId="26606"/>
          <pc:sldLayoutMkLst>
            <pc:docMk/>
            <pc:sldMasterMk cId="2187887022" sldId="2147483751"/>
            <pc:sldLayoutMk cId="2765419926" sldId="2147483741"/>
          </pc:sldLayoutMkLst>
        </pc:sldLayoutChg>
        <pc:sldLayoutChg chg="add del">
          <pc:chgData name="brahim laraki" userId="95c76f05f91f7712" providerId="LiveId" clId="{C0B3D536-4DB5-458C-BD74-EF149103EBEA}" dt="2025-03-05T10:06:49.309" v="36" actId="26606"/>
          <pc:sldLayoutMkLst>
            <pc:docMk/>
            <pc:sldMasterMk cId="2187887022" sldId="2147483751"/>
            <pc:sldLayoutMk cId="1051282926" sldId="2147483742"/>
          </pc:sldLayoutMkLst>
        </pc:sldLayoutChg>
        <pc:sldLayoutChg chg="add del">
          <pc:chgData name="brahim laraki" userId="95c76f05f91f7712" providerId="LiveId" clId="{C0B3D536-4DB5-458C-BD74-EF149103EBEA}" dt="2025-03-05T10:06:49.309" v="36" actId="26606"/>
          <pc:sldLayoutMkLst>
            <pc:docMk/>
            <pc:sldMasterMk cId="2187887022" sldId="2147483751"/>
            <pc:sldLayoutMk cId="3550097348" sldId="2147483743"/>
          </pc:sldLayoutMkLst>
        </pc:sldLayoutChg>
        <pc:sldLayoutChg chg="add del">
          <pc:chgData name="brahim laraki" userId="95c76f05f91f7712" providerId="LiveId" clId="{C0B3D536-4DB5-458C-BD74-EF149103EBEA}" dt="2025-03-05T10:06:49.309" v="36" actId="26606"/>
          <pc:sldLayoutMkLst>
            <pc:docMk/>
            <pc:sldMasterMk cId="2187887022" sldId="2147483751"/>
            <pc:sldLayoutMk cId="2242559707" sldId="2147483744"/>
          </pc:sldLayoutMkLst>
        </pc:sldLayoutChg>
        <pc:sldLayoutChg chg="add del">
          <pc:chgData name="brahim laraki" userId="95c76f05f91f7712" providerId="LiveId" clId="{C0B3D536-4DB5-458C-BD74-EF149103EBEA}" dt="2025-03-05T10:06:49.309" v="36" actId="26606"/>
          <pc:sldLayoutMkLst>
            <pc:docMk/>
            <pc:sldMasterMk cId="2187887022" sldId="2147483751"/>
            <pc:sldLayoutMk cId="2173191218" sldId="2147483745"/>
          </pc:sldLayoutMkLst>
        </pc:sldLayoutChg>
        <pc:sldLayoutChg chg="add del">
          <pc:chgData name="brahim laraki" userId="95c76f05f91f7712" providerId="LiveId" clId="{C0B3D536-4DB5-458C-BD74-EF149103EBEA}" dt="2025-03-05T10:06:49.309" v="36" actId="26606"/>
          <pc:sldLayoutMkLst>
            <pc:docMk/>
            <pc:sldMasterMk cId="2187887022" sldId="2147483751"/>
            <pc:sldLayoutMk cId="3250703536" sldId="2147483746"/>
          </pc:sldLayoutMkLst>
        </pc:sldLayoutChg>
        <pc:sldLayoutChg chg="add del">
          <pc:chgData name="brahim laraki" userId="95c76f05f91f7712" providerId="LiveId" clId="{C0B3D536-4DB5-458C-BD74-EF149103EBEA}" dt="2025-03-05T10:06:49.309" v="36" actId="26606"/>
          <pc:sldLayoutMkLst>
            <pc:docMk/>
            <pc:sldMasterMk cId="2187887022" sldId="2147483751"/>
            <pc:sldLayoutMk cId="914363981" sldId="2147483747"/>
          </pc:sldLayoutMkLst>
        </pc:sldLayoutChg>
        <pc:sldLayoutChg chg="add del">
          <pc:chgData name="brahim laraki" userId="95c76f05f91f7712" providerId="LiveId" clId="{C0B3D536-4DB5-458C-BD74-EF149103EBEA}" dt="2025-03-05T10:06:49.309" v="36" actId="26606"/>
          <pc:sldLayoutMkLst>
            <pc:docMk/>
            <pc:sldMasterMk cId="2187887022" sldId="2147483751"/>
            <pc:sldLayoutMk cId="3834887422" sldId="2147483748"/>
          </pc:sldLayoutMkLst>
        </pc:sldLayoutChg>
        <pc:sldLayoutChg chg="add del">
          <pc:chgData name="brahim laraki" userId="95c76f05f91f7712" providerId="LiveId" clId="{C0B3D536-4DB5-458C-BD74-EF149103EBEA}" dt="2025-03-05T10:06:49.309" v="36" actId="26606"/>
          <pc:sldLayoutMkLst>
            <pc:docMk/>
            <pc:sldMasterMk cId="2187887022" sldId="2147483751"/>
            <pc:sldLayoutMk cId="344280418" sldId="2147483749"/>
          </pc:sldLayoutMkLst>
        </pc:sldLayoutChg>
        <pc:sldLayoutChg chg="add del">
          <pc:chgData name="brahim laraki" userId="95c76f05f91f7712" providerId="LiveId" clId="{C0B3D536-4DB5-458C-BD74-EF149103EBEA}" dt="2025-03-05T10:06:49.309" v="36" actId="26606"/>
          <pc:sldLayoutMkLst>
            <pc:docMk/>
            <pc:sldMasterMk cId="2187887022" sldId="2147483751"/>
            <pc:sldLayoutMk cId="2684035097" sldId="2147483750"/>
          </pc:sldLayoutMkLst>
        </pc:sldLayoutChg>
      </pc:sldMasterChg>
      <pc:sldMasterChg chg="add addSldLayout">
        <pc:chgData name="brahim laraki" userId="95c76f05f91f7712" providerId="LiveId" clId="{C0B3D536-4DB5-458C-BD74-EF149103EBEA}" dt="2025-03-05T10:10:33.593" v="54" actId="26606"/>
        <pc:sldMasterMkLst>
          <pc:docMk/>
          <pc:sldMasterMk cId="1499780933" sldId="2147483788"/>
        </pc:sldMasterMkLst>
        <pc:sldLayoutChg chg="add">
          <pc:chgData name="brahim laraki" userId="95c76f05f91f7712" providerId="LiveId" clId="{C0B3D536-4DB5-458C-BD74-EF149103EBEA}" dt="2025-03-05T10:10:33.593" v="54" actId="26606"/>
          <pc:sldLayoutMkLst>
            <pc:docMk/>
            <pc:sldMasterMk cId="1499780933" sldId="2147483788"/>
            <pc:sldLayoutMk cId="41940361" sldId="2147483777"/>
          </pc:sldLayoutMkLst>
        </pc:sldLayoutChg>
        <pc:sldLayoutChg chg="add">
          <pc:chgData name="brahim laraki" userId="95c76f05f91f7712" providerId="LiveId" clId="{C0B3D536-4DB5-458C-BD74-EF149103EBEA}" dt="2025-03-05T10:10:33.593" v="54" actId="26606"/>
          <pc:sldLayoutMkLst>
            <pc:docMk/>
            <pc:sldMasterMk cId="1499780933" sldId="2147483788"/>
            <pc:sldLayoutMk cId="3785091456" sldId="2147483778"/>
          </pc:sldLayoutMkLst>
        </pc:sldLayoutChg>
        <pc:sldLayoutChg chg="add">
          <pc:chgData name="brahim laraki" userId="95c76f05f91f7712" providerId="LiveId" clId="{C0B3D536-4DB5-458C-BD74-EF149103EBEA}" dt="2025-03-05T10:10:33.593" v="54" actId="26606"/>
          <pc:sldLayoutMkLst>
            <pc:docMk/>
            <pc:sldMasterMk cId="1499780933" sldId="2147483788"/>
            <pc:sldLayoutMk cId="837022282" sldId="2147483779"/>
          </pc:sldLayoutMkLst>
        </pc:sldLayoutChg>
        <pc:sldLayoutChg chg="add">
          <pc:chgData name="brahim laraki" userId="95c76f05f91f7712" providerId="LiveId" clId="{C0B3D536-4DB5-458C-BD74-EF149103EBEA}" dt="2025-03-05T10:10:33.593" v="54" actId="26606"/>
          <pc:sldLayoutMkLst>
            <pc:docMk/>
            <pc:sldMasterMk cId="1499780933" sldId="2147483788"/>
            <pc:sldLayoutMk cId="633922443" sldId="2147483780"/>
          </pc:sldLayoutMkLst>
        </pc:sldLayoutChg>
        <pc:sldLayoutChg chg="add">
          <pc:chgData name="brahim laraki" userId="95c76f05f91f7712" providerId="LiveId" clId="{C0B3D536-4DB5-458C-BD74-EF149103EBEA}" dt="2025-03-05T10:10:33.593" v="54" actId="26606"/>
          <pc:sldLayoutMkLst>
            <pc:docMk/>
            <pc:sldMasterMk cId="1499780933" sldId="2147483788"/>
            <pc:sldLayoutMk cId="4068754767" sldId="2147483781"/>
          </pc:sldLayoutMkLst>
        </pc:sldLayoutChg>
        <pc:sldLayoutChg chg="add">
          <pc:chgData name="brahim laraki" userId="95c76f05f91f7712" providerId="LiveId" clId="{C0B3D536-4DB5-458C-BD74-EF149103EBEA}" dt="2025-03-05T10:10:33.593" v="54" actId="26606"/>
          <pc:sldLayoutMkLst>
            <pc:docMk/>
            <pc:sldMasterMk cId="1499780933" sldId="2147483788"/>
            <pc:sldLayoutMk cId="3527532512" sldId="2147483782"/>
          </pc:sldLayoutMkLst>
        </pc:sldLayoutChg>
        <pc:sldLayoutChg chg="add">
          <pc:chgData name="brahim laraki" userId="95c76f05f91f7712" providerId="LiveId" clId="{C0B3D536-4DB5-458C-BD74-EF149103EBEA}" dt="2025-03-05T10:10:33.593" v="54" actId="26606"/>
          <pc:sldLayoutMkLst>
            <pc:docMk/>
            <pc:sldMasterMk cId="1499780933" sldId="2147483788"/>
            <pc:sldLayoutMk cId="3124114791" sldId="2147483783"/>
          </pc:sldLayoutMkLst>
        </pc:sldLayoutChg>
        <pc:sldLayoutChg chg="add">
          <pc:chgData name="brahim laraki" userId="95c76f05f91f7712" providerId="LiveId" clId="{C0B3D536-4DB5-458C-BD74-EF149103EBEA}" dt="2025-03-05T10:10:33.593" v="54" actId="26606"/>
          <pc:sldLayoutMkLst>
            <pc:docMk/>
            <pc:sldMasterMk cId="1499780933" sldId="2147483788"/>
            <pc:sldLayoutMk cId="3055835631" sldId="2147483784"/>
          </pc:sldLayoutMkLst>
        </pc:sldLayoutChg>
        <pc:sldLayoutChg chg="add">
          <pc:chgData name="brahim laraki" userId="95c76f05f91f7712" providerId="LiveId" clId="{C0B3D536-4DB5-458C-BD74-EF149103EBEA}" dt="2025-03-05T10:10:33.593" v="54" actId="26606"/>
          <pc:sldLayoutMkLst>
            <pc:docMk/>
            <pc:sldMasterMk cId="1499780933" sldId="2147483788"/>
            <pc:sldLayoutMk cId="1293617883" sldId="2147483785"/>
          </pc:sldLayoutMkLst>
        </pc:sldLayoutChg>
        <pc:sldLayoutChg chg="add">
          <pc:chgData name="brahim laraki" userId="95c76f05f91f7712" providerId="LiveId" clId="{C0B3D536-4DB5-458C-BD74-EF149103EBEA}" dt="2025-03-05T10:10:33.593" v="54" actId="26606"/>
          <pc:sldLayoutMkLst>
            <pc:docMk/>
            <pc:sldMasterMk cId="1499780933" sldId="2147483788"/>
            <pc:sldLayoutMk cId="3457300753" sldId="2147483786"/>
          </pc:sldLayoutMkLst>
        </pc:sldLayoutChg>
        <pc:sldLayoutChg chg="add">
          <pc:chgData name="brahim laraki" userId="95c76f05f91f7712" providerId="LiveId" clId="{C0B3D536-4DB5-458C-BD74-EF149103EBEA}" dt="2025-03-05T10:10:33.593" v="54" actId="26606"/>
          <pc:sldLayoutMkLst>
            <pc:docMk/>
            <pc:sldMasterMk cId="1499780933" sldId="2147483788"/>
            <pc:sldLayoutMk cId="4166772424" sldId="2147483787"/>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C1A66A-5B45-4AB5-B8AF-33AED4B571D2}" type="doc">
      <dgm:prSet loTypeId="urn:microsoft.com/office/officeart/2005/8/layout/vProcess5" loCatId="process" qsTypeId="urn:microsoft.com/office/officeart/2005/8/quickstyle/simple1" qsCatId="simple" csTypeId="urn:microsoft.com/office/officeart/2005/8/colors/colorful2" csCatId="colorful"/>
      <dgm:spPr/>
      <dgm:t>
        <a:bodyPr/>
        <a:lstStyle/>
        <a:p>
          <a:endParaRPr lang="en-US"/>
        </a:p>
      </dgm:t>
    </dgm:pt>
    <dgm:pt modelId="{8F691655-E82A-4A3C-88B5-878518A2DBDD}">
      <dgm:prSet/>
      <dgm:spPr/>
      <dgm:t>
        <a:bodyPr/>
        <a:lstStyle/>
        <a:p>
          <a:r>
            <a:rPr lang="fr-FR"/>
            <a:t>Contexte et objectif</a:t>
          </a:r>
          <a:endParaRPr lang="en-US"/>
        </a:p>
      </dgm:t>
    </dgm:pt>
    <dgm:pt modelId="{7CDC4F6B-F732-4EDD-ADC1-C973DC6BA7F6}" type="parTrans" cxnId="{93BA8708-811F-4275-800D-3F91B871ADA7}">
      <dgm:prSet/>
      <dgm:spPr/>
      <dgm:t>
        <a:bodyPr/>
        <a:lstStyle/>
        <a:p>
          <a:endParaRPr lang="en-US"/>
        </a:p>
      </dgm:t>
    </dgm:pt>
    <dgm:pt modelId="{8C62C7A3-A8B9-4CFD-9690-E50AF200BBD4}" type="sibTrans" cxnId="{93BA8708-811F-4275-800D-3F91B871ADA7}">
      <dgm:prSet/>
      <dgm:spPr/>
      <dgm:t>
        <a:bodyPr/>
        <a:lstStyle/>
        <a:p>
          <a:endParaRPr lang="en-US"/>
        </a:p>
      </dgm:t>
    </dgm:pt>
    <dgm:pt modelId="{492068C0-031A-4665-9228-D2D983CFB116}">
      <dgm:prSet/>
      <dgm:spPr/>
      <dgm:t>
        <a:bodyPr/>
        <a:lstStyle/>
        <a:p>
          <a:r>
            <a:rPr lang="fr-FR"/>
            <a:t>Préparation du dataset final « la poule  qui chante »</a:t>
          </a:r>
          <a:endParaRPr lang="en-US"/>
        </a:p>
      </dgm:t>
    </dgm:pt>
    <dgm:pt modelId="{0913A4CD-FF88-45E4-BAA0-35E9CA22404B}" type="parTrans" cxnId="{CEDFC803-AFED-433D-A136-59CD82CDDE0F}">
      <dgm:prSet/>
      <dgm:spPr/>
      <dgm:t>
        <a:bodyPr/>
        <a:lstStyle/>
        <a:p>
          <a:endParaRPr lang="en-US"/>
        </a:p>
      </dgm:t>
    </dgm:pt>
    <dgm:pt modelId="{703657CA-0E6B-4763-910D-FC33D30D6F90}" type="sibTrans" cxnId="{CEDFC803-AFED-433D-A136-59CD82CDDE0F}">
      <dgm:prSet/>
      <dgm:spPr/>
      <dgm:t>
        <a:bodyPr/>
        <a:lstStyle/>
        <a:p>
          <a:endParaRPr lang="en-US"/>
        </a:p>
      </dgm:t>
    </dgm:pt>
    <dgm:pt modelId="{AC530681-331B-4BF4-8CDC-964279712F01}">
      <dgm:prSet/>
      <dgm:spPr/>
      <dgm:t>
        <a:bodyPr/>
        <a:lstStyle/>
        <a:p>
          <a:r>
            <a:rPr lang="fr-FR"/>
            <a:t>Analyse exploratoire des données (ACP)</a:t>
          </a:r>
          <a:endParaRPr lang="en-US"/>
        </a:p>
      </dgm:t>
    </dgm:pt>
    <dgm:pt modelId="{DA4811CA-0F1A-4C81-ACAA-C1C53B63DA1E}" type="parTrans" cxnId="{8D028533-ACBE-483E-8EDF-64A5AC9C4533}">
      <dgm:prSet/>
      <dgm:spPr/>
      <dgm:t>
        <a:bodyPr/>
        <a:lstStyle/>
        <a:p>
          <a:endParaRPr lang="en-US"/>
        </a:p>
      </dgm:t>
    </dgm:pt>
    <dgm:pt modelId="{7E5D42C4-97E9-4BAB-B527-C013CA6A0426}" type="sibTrans" cxnId="{8D028533-ACBE-483E-8EDF-64A5AC9C4533}">
      <dgm:prSet/>
      <dgm:spPr/>
      <dgm:t>
        <a:bodyPr/>
        <a:lstStyle/>
        <a:p>
          <a:endParaRPr lang="en-US"/>
        </a:p>
      </dgm:t>
    </dgm:pt>
    <dgm:pt modelId="{2B50ADE4-57E9-462E-AB0B-758AC88D0BD6}">
      <dgm:prSet/>
      <dgm:spPr/>
      <dgm:t>
        <a:bodyPr/>
        <a:lstStyle/>
        <a:p>
          <a:r>
            <a:rPr lang="fr-FR"/>
            <a:t>Classification agglomérative hiérarchique (CAH)</a:t>
          </a:r>
          <a:endParaRPr lang="en-US"/>
        </a:p>
      </dgm:t>
    </dgm:pt>
    <dgm:pt modelId="{730240BB-BAAC-42E2-BE98-F53D60BF0C2A}" type="parTrans" cxnId="{9B6681A7-9C58-40DA-8872-C1C6790B1D7E}">
      <dgm:prSet/>
      <dgm:spPr/>
      <dgm:t>
        <a:bodyPr/>
        <a:lstStyle/>
        <a:p>
          <a:endParaRPr lang="en-US"/>
        </a:p>
      </dgm:t>
    </dgm:pt>
    <dgm:pt modelId="{2DC2D3C1-9C3A-4DAD-97A1-E7A2331093BF}" type="sibTrans" cxnId="{9B6681A7-9C58-40DA-8872-C1C6790B1D7E}">
      <dgm:prSet/>
      <dgm:spPr/>
      <dgm:t>
        <a:bodyPr/>
        <a:lstStyle/>
        <a:p>
          <a:endParaRPr lang="en-US"/>
        </a:p>
      </dgm:t>
    </dgm:pt>
    <dgm:pt modelId="{041265C1-8930-458A-801B-02846365B359}">
      <dgm:prSet/>
      <dgm:spPr/>
      <dgm:t>
        <a:bodyPr/>
        <a:lstStyle/>
        <a:p>
          <a:r>
            <a:rPr lang="fr-FR"/>
            <a:t>Méthode des K-Means</a:t>
          </a:r>
          <a:endParaRPr lang="en-US"/>
        </a:p>
      </dgm:t>
    </dgm:pt>
    <dgm:pt modelId="{4EA54DA7-5DA8-4FF9-94D8-50086DECEBBB}" type="parTrans" cxnId="{1E9434F0-FB4F-4D54-AF8D-9030F578D186}">
      <dgm:prSet/>
      <dgm:spPr/>
      <dgm:t>
        <a:bodyPr/>
        <a:lstStyle/>
        <a:p>
          <a:endParaRPr lang="en-US"/>
        </a:p>
      </dgm:t>
    </dgm:pt>
    <dgm:pt modelId="{B7BCC273-20BF-42A5-945E-61E8E461CC64}" type="sibTrans" cxnId="{1E9434F0-FB4F-4D54-AF8D-9030F578D186}">
      <dgm:prSet/>
      <dgm:spPr/>
      <dgm:t>
        <a:bodyPr/>
        <a:lstStyle/>
        <a:p>
          <a:endParaRPr lang="en-US"/>
        </a:p>
      </dgm:t>
    </dgm:pt>
    <dgm:pt modelId="{5940A19F-0923-42D6-B019-E84156B0FF69}" type="pres">
      <dgm:prSet presAssocID="{82C1A66A-5B45-4AB5-B8AF-33AED4B571D2}" presName="outerComposite" presStyleCnt="0">
        <dgm:presLayoutVars>
          <dgm:chMax val="5"/>
          <dgm:dir/>
          <dgm:resizeHandles val="exact"/>
        </dgm:presLayoutVars>
      </dgm:prSet>
      <dgm:spPr/>
    </dgm:pt>
    <dgm:pt modelId="{E013A68C-525B-4037-A143-347D27C65C70}" type="pres">
      <dgm:prSet presAssocID="{82C1A66A-5B45-4AB5-B8AF-33AED4B571D2}" presName="dummyMaxCanvas" presStyleCnt="0">
        <dgm:presLayoutVars/>
      </dgm:prSet>
      <dgm:spPr/>
    </dgm:pt>
    <dgm:pt modelId="{F6189AEE-2978-45F8-B1BD-058A673664F6}" type="pres">
      <dgm:prSet presAssocID="{82C1A66A-5B45-4AB5-B8AF-33AED4B571D2}" presName="FiveNodes_1" presStyleLbl="node1" presStyleIdx="0" presStyleCnt="5">
        <dgm:presLayoutVars>
          <dgm:bulletEnabled val="1"/>
        </dgm:presLayoutVars>
      </dgm:prSet>
      <dgm:spPr/>
    </dgm:pt>
    <dgm:pt modelId="{94C77CD4-C296-4857-AFA4-EEE56D43AFED}" type="pres">
      <dgm:prSet presAssocID="{82C1A66A-5B45-4AB5-B8AF-33AED4B571D2}" presName="FiveNodes_2" presStyleLbl="node1" presStyleIdx="1" presStyleCnt="5">
        <dgm:presLayoutVars>
          <dgm:bulletEnabled val="1"/>
        </dgm:presLayoutVars>
      </dgm:prSet>
      <dgm:spPr/>
    </dgm:pt>
    <dgm:pt modelId="{C3327CEA-993B-48BD-B5ED-0A44339D2BBC}" type="pres">
      <dgm:prSet presAssocID="{82C1A66A-5B45-4AB5-B8AF-33AED4B571D2}" presName="FiveNodes_3" presStyleLbl="node1" presStyleIdx="2" presStyleCnt="5">
        <dgm:presLayoutVars>
          <dgm:bulletEnabled val="1"/>
        </dgm:presLayoutVars>
      </dgm:prSet>
      <dgm:spPr/>
    </dgm:pt>
    <dgm:pt modelId="{02B83EA1-7530-4189-AB06-FDE9AB29DC75}" type="pres">
      <dgm:prSet presAssocID="{82C1A66A-5B45-4AB5-B8AF-33AED4B571D2}" presName="FiveNodes_4" presStyleLbl="node1" presStyleIdx="3" presStyleCnt="5">
        <dgm:presLayoutVars>
          <dgm:bulletEnabled val="1"/>
        </dgm:presLayoutVars>
      </dgm:prSet>
      <dgm:spPr/>
    </dgm:pt>
    <dgm:pt modelId="{36927D88-1E08-4310-AD55-0B8EA07ED10D}" type="pres">
      <dgm:prSet presAssocID="{82C1A66A-5B45-4AB5-B8AF-33AED4B571D2}" presName="FiveNodes_5" presStyleLbl="node1" presStyleIdx="4" presStyleCnt="5">
        <dgm:presLayoutVars>
          <dgm:bulletEnabled val="1"/>
        </dgm:presLayoutVars>
      </dgm:prSet>
      <dgm:spPr/>
    </dgm:pt>
    <dgm:pt modelId="{9BD66D0E-D32B-4F19-BAC9-195156652A77}" type="pres">
      <dgm:prSet presAssocID="{82C1A66A-5B45-4AB5-B8AF-33AED4B571D2}" presName="FiveConn_1-2" presStyleLbl="fgAccFollowNode1" presStyleIdx="0" presStyleCnt="4">
        <dgm:presLayoutVars>
          <dgm:bulletEnabled val="1"/>
        </dgm:presLayoutVars>
      </dgm:prSet>
      <dgm:spPr/>
    </dgm:pt>
    <dgm:pt modelId="{24BB31EE-9A37-49EF-921E-418357236F6F}" type="pres">
      <dgm:prSet presAssocID="{82C1A66A-5B45-4AB5-B8AF-33AED4B571D2}" presName="FiveConn_2-3" presStyleLbl="fgAccFollowNode1" presStyleIdx="1" presStyleCnt="4">
        <dgm:presLayoutVars>
          <dgm:bulletEnabled val="1"/>
        </dgm:presLayoutVars>
      </dgm:prSet>
      <dgm:spPr/>
    </dgm:pt>
    <dgm:pt modelId="{E8D5BFF8-00EF-430D-B394-4B23D7CACB45}" type="pres">
      <dgm:prSet presAssocID="{82C1A66A-5B45-4AB5-B8AF-33AED4B571D2}" presName="FiveConn_3-4" presStyleLbl="fgAccFollowNode1" presStyleIdx="2" presStyleCnt="4">
        <dgm:presLayoutVars>
          <dgm:bulletEnabled val="1"/>
        </dgm:presLayoutVars>
      </dgm:prSet>
      <dgm:spPr/>
    </dgm:pt>
    <dgm:pt modelId="{49F62C6B-402F-4E87-B529-709A75A354DE}" type="pres">
      <dgm:prSet presAssocID="{82C1A66A-5B45-4AB5-B8AF-33AED4B571D2}" presName="FiveConn_4-5" presStyleLbl="fgAccFollowNode1" presStyleIdx="3" presStyleCnt="4">
        <dgm:presLayoutVars>
          <dgm:bulletEnabled val="1"/>
        </dgm:presLayoutVars>
      </dgm:prSet>
      <dgm:spPr/>
    </dgm:pt>
    <dgm:pt modelId="{ADDF7957-F0DA-463A-A68D-34284F6D7940}" type="pres">
      <dgm:prSet presAssocID="{82C1A66A-5B45-4AB5-B8AF-33AED4B571D2}" presName="FiveNodes_1_text" presStyleLbl="node1" presStyleIdx="4" presStyleCnt="5">
        <dgm:presLayoutVars>
          <dgm:bulletEnabled val="1"/>
        </dgm:presLayoutVars>
      </dgm:prSet>
      <dgm:spPr/>
    </dgm:pt>
    <dgm:pt modelId="{A61A90FD-0EB3-4673-BA61-6D9CB1ED36B6}" type="pres">
      <dgm:prSet presAssocID="{82C1A66A-5B45-4AB5-B8AF-33AED4B571D2}" presName="FiveNodes_2_text" presStyleLbl="node1" presStyleIdx="4" presStyleCnt="5">
        <dgm:presLayoutVars>
          <dgm:bulletEnabled val="1"/>
        </dgm:presLayoutVars>
      </dgm:prSet>
      <dgm:spPr/>
    </dgm:pt>
    <dgm:pt modelId="{7594B1D7-BC7F-4887-AA29-5DE321C345A2}" type="pres">
      <dgm:prSet presAssocID="{82C1A66A-5B45-4AB5-B8AF-33AED4B571D2}" presName="FiveNodes_3_text" presStyleLbl="node1" presStyleIdx="4" presStyleCnt="5">
        <dgm:presLayoutVars>
          <dgm:bulletEnabled val="1"/>
        </dgm:presLayoutVars>
      </dgm:prSet>
      <dgm:spPr/>
    </dgm:pt>
    <dgm:pt modelId="{FCCCF3FC-D93D-4944-AA69-37C94FBE5555}" type="pres">
      <dgm:prSet presAssocID="{82C1A66A-5B45-4AB5-B8AF-33AED4B571D2}" presName="FiveNodes_4_text" presStyleLbl="node1" presStyleIdx="4" presStyleCnt="5">
        <dgm:presLayoutVars>
          <dgm:bulletEnabled val="1"/>
        </dgm:presLayoutVars>
      </dgm:prSet>
      <dgm:spPr/>
    </dgm:pt>
    <dgm:pt modelId="{20618184-4EFE-4AEB-82B9-261B33168D24}" type="pres">
      <dgm:prSet presAssocID="{82C1A66A-5B45-4AB5-B8AF-33AED4B571D2}" presName="FiveNodes_5_text" presStyleLbl="node1" presStyleIdx="4" presStyleCnt="5">
        <dgm:presLayoutVars>
          <dgm:bulletEnabled val="1"/>
        </dgm:presLayoutVars>
      </dgm:prSet>
      <dgm:spPr/>
    </dgm:pt>
  </dgm:ptLst>
  <dgm:cxnLst>
    <dgm:cxn modelId="{F7989E01-71B4-4DE4-91B8-B7172CB0017F}" type="presOf" srcId="{041265C1-8930-458A-801B-02846365B359}" destId="{36927D88-1E08-4310-AD55-0B8EA07ED10D}" srcOrd="0" destOrd="0" presId="urn:microsoft.com/office/officeart/2005/8/layout/vProcess5"/>
    <dgm:cxn modelId="{29122802-B2CD-4872-940B-F03D02E2DEC2}" type="presOf" srcId="{8F691655-E82A-4A3C-88B5-878518A2DBDD}" destId="{ADDF7957-F0DA-463A-A68D-34284F6D7940}" srcOrd="1" destOrd="0" presId="urn:microsoft.com/office/officeart/2005/8/layout/vProcess5"/>
    <dgm:cxn modelId="{CEDFC803-AFED-433D-A136-59CD82CDDE0F}" srcId="{82C1A66A-5B45-4AB5-B8AF-33AED4B571D2}" destId="{492068C0-031A-4665-9228-D2D983CFB116}" srcOrd="1" destOrd="0" parTransId="{0913A4CD-FF88-45E4-BAA0-35E9CA22404B}" sibTransId="{703657CA-0E6B-4763-910D-FC33D30D6F90}"/>
    <dgm:cxn modelId="{93BA8708-811F-4275-800D-3F91B871ADA7}" srcId="{82C1A66A-5B45-4AB5-B8AF-33AED4B571D2}" destId="{8F691655-E82A-4A3C-88B5-878518A2DBDD}" srcOrd="0" destOrd="0" parTransId="{7CDC4F6B-F732-4EDD-ADC1-C973DC6BA7F6}" sibTransId="{8C62C7A3-A8B9-4CFD-9690-E50AF200BBD4}"/>
    <dgm:cxn modelId="{9D39C227-D3A6-46B6-9F2F-33542D6D16DC}" type="presOf" srcId="{492068C0-031A-4665-9228-D2D983CFB116}" destId="{A61A90FD-0EB3-4673-BA61-6D9CB1ED36B6}" srcOrd="1" destOrd="0" presId="urn:microsoft.com/office/officeart/2005/8/layout/vProcess5"/>
    <dgm:cxn modelId="{8D028533-ACBE-483E-8EDF-64A5AC9C4533}" srcId="{82C1A66A-5B45-4AB5-B8AF-33AED4B571D2}" destId="{AC530681-331B-4BF4-8CDC-964279712F01}" srcOrd="2" destOrd="0" parTransId="{DA4811CA-0F1A-4C81-ACAA-C1C53B63DA1E}" sibTransId="{7E5D42C4-97E9-4BAB-B527-C013CA6A0426}"/>
    <dgm:cxn modelId="{D8E7E43B-C2A5-43F7-AA40-A913DD9FD22F}" type="presOf" srcId="{703657CA-0E6B-4763-910D-FC33D30D6F90}" destId="{24BB31EE-9A37-49EF-921E-418357236F6F}" srcOrd="0" destOrd="0" presId="urn:microsoft.com/office/officeart/2005/8/layout/vProcess5"/>
    <dgm:cxn modelId="{54095A5B-24B7-4125-906B-C54F0314405E}" type="presOf" srcId="{8F691655-E82A-4A3C-88B5-878518A2DBDD}" destId="{F6189AEE-2978-45F8-B1BD-058A673664F6}" srcOrd="0" destOrd="0" presId="urn:microsoft.com/office/officeart/2005/8/layout/vProcess5"/>
    <dgm:cxn modelId="{C27BE46A-2570-46BA-80EE-88B621EB6034}" type="presOf" srcId="{AC530681-331B-4BF4-8CDC-964279712F01}" destId="{C3327CEA-993B-48BD-B5ED-0A44339D2BBC}" srcOrd="0" destOrd="0" presId="urn:microsoft.com/office/officeart/2005/8/layout/vProcess5"/>
    <dgm:cxn modelId="{D616E94F-E4B9-4047-BBE9-F8665469722E}" type="presOf" srcId="{2B50ADE4-57E9-462E-AB0B-758AC88D0BD6}" destId="{02B83EA1-7530-4189-AB06-FDE9AB29DC75}" srcOrd="0" destOrd="0" presId="urn:microsoft.com/office/officeart/2005/8/layout/vProcess5"/>
    <dgm:cxn modelId="{65857272-1D13-4FF1-BEA8-8A3B7AF5E7E0}" type="presOf" srcId="{AC530681-331B-4BF4-8CDC-964279712F01}" destId="{7594B1D7-BC7F-4887-AA29-5DE321C345A2}" srcOrd="1" destOrd="0" presId="urn:microsoft.com/office/officeart/2005/8/layout/vProcess5"/>
    <dgm:cxn modelId="{EA83F382-F890-46F5-9126-F939B325CC9D}" type="presOf" srcId="{82C1A66A-5B45-4AB5-B8AF-33AED4B571D2}" destId="{5940A19F-0923-42D6-B019-E84156B0FF69}" srcOrd="0" destOrd="0" presId="urn:microsoft.com/office/officeart/2005/8/layout/vProcess5"/>
    <dgm:cxn modelId="{2D483389-6096-4B7B-A3A9-0FC98A976728}" type="presOf" srcId="{8C62C7A3-A8B9-4CFD-9690-E50AF200BBD4}" destId="{9BD66D0E-D32B-4F19-BAC9-195156652A77}" srcOrd="0" destOrd="0" presId="urn:microsoft.com/office/officeart/2005/8/layout/vProcess5"/>
    <dgm:cxn modelId="{FE3D138F-AEF5-4A00-AFCD-51DD42263256}" type="presOf" srcId="{7E5D42C4-97E9-4BAB-B527-C013CA6A0426}" destId="{E8D5BFF8-00EF-430D-B394-4B23D7CACB45}" srcOrd="0" destOrd="0" presId="urn:microsoft.com/office/officeart/2005/8/layout/vProcess5"/>
    <dgm:cxn modelId="{52EC2BA7-7D14-4B79-9DCE-4D6D4A909C27}" type="presOf" srcId="{041265C1-8930-458A-801B-02846365B359}" destId="{20618184-4EFE-4AEB-82B9-261B33168D24}" srcOrd="1" destOrd="0" presId="urn:microsoft.com/office/officeart/2005/8/layout/vProcess5"/>
    <dgm:cxn modelId="{9B6681A7-9C58-40DA-8872-C1C6790B1D7E}" srcId="{82C1A66A-5B45-4AB5-B8AF-33AED4B571D2}" destId="{2B50ADE4-57E9-462E-AB0B-758AC88D0BD6}" srcOrd="3" destOrd="0" parTransId="{730240BB-BAAC-42E2-BE98-F53D60BF0C2A}" sibTransId="{2DC2D3C1-9C3A-4DAD-97A1-E7A2331093BF}"/>
    <dgm:cxn modelId="{72EDAFB2-4340-48FD-B1D1-BE722C147571}" type="presOf" srcId="{2B50ADE4-57E9-462E-AB0B-758AC88D0BD6}" destId="{FCCCF3FC-D93D-4944-AA69-37C94FBE5555}" srcOrd="1" destOrd="0" presId="urn:microsoft.com/office/officeart/2005/8/layout/vProcess5"/>
    <dgm:cxn modelId="{197EF4E9-F809-4C78-AF19-719B4802376D}" type="presOf" srcId="{2DC2D3C1-9C3A-4DAD-97A1-E7A2331093BF}" destId="{49F62C6B-402F-4E87-B529-709A75A354DE}" srcOrd="0" destOrd="0" presId="urn:microsoft.com/office/officeart/2005/8/layout/vProcess5"/>
    <dgm:cxn modelId="{96BBD0ED-FE24-4654-A328-447FA6CE3EA8}" type="presOf" srcId="{492068C0-031A-4665-9228-D2D983CFB116}" destId="{94C77CD4-C296-4857-AFA4-EEE56D43AFED}" srcOrd="0" destOrd="0" presId="urn:microsoft.com/office/officeart/2005/8/layout/vProcess5"/>
    <dgm:cxn modelId="{1E9434F0-FB4F-4D54-AF8D-9030F578D186}" srcId="{82C1A66A-5B45-4AB5-B8AF-33AED4B571D2}" destId="{041265C1-8930-458A-801B-02846365B359}" srcOrd="4" destOrd="0" parTransId="{4EA54DA7-5DA8-4FF9-94D8-50086DECEBBB}" sibTransId="{B7BCC273-20BF-42A5-945E-61E8E461CC64}"/>
    <dgm:cxn modelId="{DC5E89CC-0CE4-4401-83A1-0B82D136400A}" type="presParOf" srcId="{5940A19F-0923-42D6-B019-E84156B0FF69}" destId="{E013A68C-525B-4037-A143-347D27C65C70}" srcOrd="0" destOrd="0" presId="urn:microsoft.com/office/officeart/2005/8/layout/vProcess5"/>
    <dgm:cxn modelId="{4899C403-1B7B-4E34-A4A4-9AF0450A9AFE}" type="presParOf" srcId="{5940A19F-0923-42D6-B019-E84156B0FF69}" destId="{F6189AEE-2978-45F8-B1BD-058A673664F6}" srcOrd="1" destOrd="0" presId="urn:microsoft.com/office/officeart/2005/8/layout/vProcess5"/>
    <dgm:cxn modelId="{766E92C3-A67E-406B-B3CC-7B05CD2F16F6}" type="presParOf" srcId="{5940A19F-0923-42D6-B019-E84156B0FF69}" destId="{94C77CD4-C296-4857-AFA4-EEE56D43AFED}" srcOrd="2" destOrd="0" presId="urn:microsoft.com/office/officeart/2005/8/layout/vProcess5"/>
    <dgm:cxn modelId="{152D3D8B-C332-43C4-B3CD-8646FC8C7AC7}" type="presParOf" srcId="{5940A19F-0923-42D6-B019-E84156B0FF69}" destId="{C3327CEA-993B-48BD-B5ED-0A44339D2BBC}" srcOrd="3" destOrd="0" presId="urn:microsoft.com/office/officeart/2005/8/layout/vProcess5"/>
    <dgm:cxn modelId="{C14306EF-45CE-4F2B-9EB0-D1FE9036341A}" type="presParOf" srcId="{5940A19F-0923-42D6-B019-E84156B0FF69}" destId="{02B83EA1-7530-4189-AB06-FDE9AB29DC75}" srcOrd="4" destOrd="0" presId="urn:microsoft.com/office/officeart/2005/8/layout/vProcess5"/>
    <dgm:cxn modelId="{E2C5687B-5953-4E94-B2EA-3F4A60A34910}" type="presParOf" srcId="{5940A19F-0923-42D6-B019-E84156B0FF69}" destId="{36927D88-1E08-4310-AD55-0B8EA07ED10D}" srcOrd="5" destOrd="0" presId="urn:microsoft.com/office/officeart/2005/8/layout/vProcess5"/>
    <dgm:cxn modelId="{E0302A0E-29EF-4028-B4CA-6D5594F2A00F}" type="presParOf" srcId="{5940A19F-0923-42D6-B019-E84156B0FF69}" destId="{9BD66D0E-D32B-4F19-BAC9-195156652A77}" srcOrd="6" destOrd="0" presId="urn:microsoft.com/office/officeart/2005/8/layout/vProcess5"/>
    <dgm:cxn modelId="{A150BDEE-4645-4BF9-9A7E-FD528468C719}" type="presParOf" srcId="{5940A19F-0923-42D6-B019-E84156B0FF69}" destId="{24BB31EE-9A37-49EF-921E-418357236F6F}" srcOrd="7" destOrd="0" presId="urn:microsoft.com/office/officeart/2005/8/layout/vProcess5"/>
    <dgm:cxn modelId="{7EF918C2-F72F-4A03-BCEB-6EE0F37BA6DA}" type="presParOf" srcId="{5940A19F-0923-42D6-B019-E84156B0FF69}" destId="{E8D5BFF8-00EF-430D-B394-4B23D7CACB45}" srcOrd="8" destOrd="0" presId="urn:microsoft.com/office/officeart/2005/8/layout/vProcess5"/>
    <dgm:cxn modelId="{B8DEAD7C-125E-4908-98A3-58568F4D8467}" type="presParOf" srcId="{5940A19F-0923-42D6-B019-E84156B0FF69}" destId="{49F62C6B-402F-4E87-B529-709A75A354DE}" srcOrd="9" destOrd="0" presId="urn:microsoft.com/office/officeart/2005/8/layout/vProcess5"/>
    <dgm:cxn modelId="{6A73ACC7-603A-4C8C-B8C4-BCE679FC0AF2}" type="presParOf" srcId="{5940A19F-0923-42D6-B019-E84156B0FF69}" destId="{ADDF7957-F0DA-463A-A68D-34284F6D7940}" srcOrd="10" destOrd="0" presId="urn:microsoft.com/office/officeart/2005/8/layout/vProcess5"/>
    <dgm:cxn modelId="{5E0FB341-CED9-4785-A687-5A49B4BADE7E}" type="presParOf" srcId="{5940A19F-0923-42D6-B019-E84156B0FF69}" destId="{A61A90FD-0EB3-4673-BA61-6D9CB1ED36B6}" srcOrd="11" destOrd="0" presId="urn:microsoft.com/office/officeart/2005/8/layout/vProcess5"/>
    <dgm:cxn modelId="{40494D5F-4F47-4AD6-9338-E0953A2D96B3}" type="presParOf" srcId="{5940A19F-0923-42D6-B019-E84156B0FF69}" destId="{7594B1D7-BC7F-4887-AA29-5DE321C345A2}" srcOrd="12" destOrd="0" presId="urn:microsoft.com/office/officeart/2005/8/layout/vProcess5"/>
    <dgm:cxn modelId="{3C0E76FF-4853-4A0B-A3C3-BCB41487A9E0}" type="presParOf" srcId="{5940A19F-0923-42D6-B019-E84156B0FF69}" destId="{FCCCF3FC-D93D-4944-AA69-37C94FBE5555}" srcOrd="13" destOrd="0" presId="urn:microsoft.com/office/officeart/2005/8/layout/vProcess5"/>
    <dgm:cxn modelId="{78A77905-3D9C-4AF4-AF71-CEEDD20DCF75}" type="presParOf" srcId="{5940A19F-0923-42D6-B019-E84156B0FF69}" destId="{20618184-4EFE-4AEB-82B9-261B33168D24}"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56FB9C8-4017-4864-A555-06706B037B68}" type="doc">
      <dgm:prSet loTypeId="urn:microsoft.com/office/officeart/2005/8/layout/hierarchy3" loCatId="hierarchy" qsTypeId="urn:microsoft.com/office/officeart/2005/8/quickstyle/simple1" qsCatId="simple" csTypeId="urn:microsoft.com/office/officeart/2005/8/colors/colorful2" csCatId="colorful" phldr="1"/>
      <dgm:spPr/>
      <dgm:t>
        <a:bodyPr/>
        <a:lstStyle/>
        <a:p>
          <a:endParaRPr lang="en-US"/>
        </a:p>
      </dgm:t>
    </dgm:pt>
    <dgm:pt modelId="{5DF25922-9E15-446D-905F-A03F202C0DDE}">
      <dgm:prSet/>
      <dgm:spPr/>
      <dgm:t>
        <a:bodyPr/>
        <a:lstStyle/>
        <a:p>
          <a:r>
            <a:rPr lang="fr-FR" dirty="0"/>
            <a:t>L’entreprise souhaite se développer a l’internationale en exportant ses poulets.</a:t>
          </a:r>
          <a:endParaRPr lang="en-US" dirty="0"/>
        </a:p>
      </dgm:t>
    </dgm:pt>
    <dgm:pt modelId="{BB661012-73BB-40AD-9A7B-46034F30E4C5}" type="parTrans" cxnId="{411A3316-82D3-46F7-B7DD-384079637B7A}">
      <dgm:prSet/>
      <dgm:spPr/>
      <dgm:t>
        <a:bodyPr/>
        <a:lstStyle/>
        <a:p>
          <a:endParaRPr lang="en-US"/>
        </a:p>
      </dgm:t>
    </dgm:pt>
    <dgm:pt modelId="{2DA04E9E-166E-4C23-928E-CFB0EF5D9033}" type="sibTrans" cxnId="{411A3316-82D3-46F7-B7DD-384079637B7A}">
      <dgm:prSet/>
      <dgm:spPr/>
      <dgm:t>
        <a:bodyPr/>
        <a:lstStyle/>
        <a:p>
          <a:endParaRPr lang="en-US"/>
        </a:p>
      </dgm:t>
    </dgm:pt>
    <dgm:pt modelId="{B2CB3DC5-5F0B-4ACE-B43B-B17A083C6907}">
      <dgm:prSet/>
      <dgm:spPr/>
      <dgm:t>
        <a:bodyPr/>
        <a:lstStyle/>
        <a:p>
          <a:r>
            <a:rPr lang="fr-FR" dirty="0"/>
            <a:t>L’objectif de l’étude est d’identifier les groupes de pays les plus favorables à l'exportation de nos poulets.</a:t>
          </a:r>
          <a:endParaRPr lang="en-US" dirty="0"/>
        </a:p>
      </dgm:t>
    </dgm:pt>
    <dgm:pt modelId="{41663F45-30C0-4EAA-91B7-804A6717C6D1}" type="parTrans" cxnId="{9AC28C39-B27D-4063-8261-C23C49F4C673}">
      <dgm:prSet/>
      <dgm:spPr/>
      <dgm:t>
        <a:bodyPr/>
        <a:lstStyle/>
        <a:p>
          <a:endParaRPr lang="en-US"/>
        </a:p>
      </dgm:t>
    </dgm:pt>
    <dgm:pt modelId="{ABBC7622-E7BF-47B4-986A-C74978A01CBA}" type="sibTrans" cxnId="{9AC28C39-B27D-4063-8261-C23C49F4C673}">
      <dgm:prSet/>
      <dgm:spPr/>
      <dgm:t>
        <a:bodyPr/>
        <a:lstStyle/>
        <a:p>
          <a:endParaRPr lang="en-US"/>
        </a:p>
      </dgm:t>
    </dgm:pt>
    <dgm:pt modelId="{44447624-795B-43CC-BB86-DFA2ADE8DA32}" type="pres">
      <dgm:prSet presAssocID="{456FB9C8-4017-4864-A555-06706B037B68}" presName="diagram" presStyleCnt="0">
        <dgm:presLayoutVars>
          <dgm:chPref val="1"/>
          <dgm:dir/>
          <dgm:animOne val="branch"/>
          <dgm:animLvl val="lvl"/>
          <dgm:resizeHandles/>
        </dgm:presLayoutVars>
      </dgm:prSet>
      <dgm:spPr/>
    </dgm:pt>
    <dgm:pt modelId="{F5BA752A-2DAC-47BA-836C-A4D84A5DB855}" type="pres">
      <dgm:prSet presAssocID="{5DF25922-9E15-446D-905F-A03F202C0DDE}" presName="root" presStyleCnt="0"/>
      <dgm:spPr/>
    </dgm:pt>
    <dgm:pt modelId="{01C1628E-6C27-4382-97DB-8CF227F5AC34}" type="pres">
      <dgm:prSet presAssocID="{5DF25922-9E15-446D-905F-A03F202C0DDE}" presName="rootComposite" presStyleCnt="0"/>
      <dgm:spPr/>
    </dgm:pt>
    <dgm:pt modelId="{FD9C17BC-BA71-4215-8ACC-D67025A3C2F8}" type="pres">
      <dgm:prSet presAssocID="{5DF25922-9E15-446D-905F-A03F202C0DDE}" presName="rootText" presStyleLbl="node1" presStyleIdx="0" presStyleCnt="2" custScaleX="80604" custScaleY="44656" custLinFactNeighborX="3127" custLinFactNeighborY="-58218"/>
      <dgm:spPr/>
    </dgm:pt>
    <dgm:pt modelId="{2666A58B-5473-4479-8A86-62E4C0EB8731}" type="pres">
      <dgm:prSet presAssocID="{5DF25922-9E15-446D-905F-A03F202C0DDE}" presName="rootConnector" presStyleLbl="node1" presStyleIdx="0" presStyleCnt="2"/>
      <dgm:spPr/>
    </dgm:pt>
    <dgm:pt modelId="{1173B89C-8A11-4151-A890-33E93D6E172B}" type="pres">
      <dgm:prSet presAssocID="{5DF25922-9E15-446D-905F-A03F202C0DDE}" presName="childShape" presStyleCnt="0"/>
      <dgm:spPr/>
    </dgm:pt>
    <dgm:pt modelId="{3EBEA9C1-B84D-4361-A889-B4BD9A04258C}" type="pres">
      <dgm:prSet presAssocID="{B2CB3DC5-5F0B-4ACE-B43B-B17A083C6907}" presName="root" presStyleCnt="0"/>
      <dgm:spPr/>
    </dgm:pt>
    <dgm:pt modelId="{776F7EB2-E104-40CB-AB25-44247D0E205D}" type="pres">
      <dgm:prSet presAssocID="{B2CB3DC5-5F0B-4ACE-B43B-B17A083C6907}" presName="rootComposite" presStyleCnt="0"/>
      <dgm:spPr/>
    </dgm:pt>
    <dgm:pt modelId="{B1EBED3A-B273-4B54-BFCD-88A84634ABFD}" type="pres">
      <dgm:prSet presAssocID="{B2CB3DC5-5F0B-4ACE-B43B-B17A083C6907}" presName="rootText" presStyleLbl="node1" presStyleIdx="1" presStyleCnt="2" custScaleX="82167" custScaleY="45982" custLinFactNeighborX="-6479" custLinFactNeighborY="-58173"/>
      <dgm:spPr/>
    </dgm:pt>
    <dgm:pt modelId="{7DE979A9-01DA-4B83-94CF-A324BFA1AD16}" type="pres">
      <dgm:prSet presAssocID="{B2CB3DC5-5F0B-4ACE-B43B-B17A083C6907}" presName="rootConnector" presStyleLbl="node1" presStyleIdx="1" presStyleCnt="2"/>
      <dgm:spPr/>
    </dgm:pt>
    <dgm:pt modelId="{46324E50-75D5-4ECD-A516-A6A02325AFBD}" type="pres">
      <dgm:prSet presAssocID="{B2CB3DC5-5F0B-4ACE-B43B-B17A083C6907}" presName="childShape" presStyleCnt="0"/>
      <dgm:spPr/>
    </dgm:pt>
  </dgm:ptLst>
  <dgm:cxnLst>
    <dgm:cxn modelId="{4375B110-AF8E-42F0-B3D8-A7587B78DE8A}" type="presOf" srcId="{B2CB3DC5-5F0B-4ACE-B43B-B17A083C6907}" destId="{7DE979A9-01DA-4B83-94CF-A324BFA1AD16}" srcOrd="1" destOrd="0" presId="urn:microsoft.com/office/officeart/2005/8/layout/hierarchy3"/>
    <dgm:cxn modelId="{411A3316-82D3-46F7-B7DD-384079637B7A}" srcId="{456FB9C8-4017-4864-A555-06706B037B68}" destId="{5DF25922-9E15-446D-905F-A03F202C0DDE}" srcOrd="0" destOrd="0" parTransId="{BB661012-73BB-40AD-9A7B-46034F30E4C5}" sibTransId="{2DA04E9E-166E-4C23-928E-CFB0EF5D9033}"/>
    <dgm:cxn modelId="{9AC28C39-B27D-4063-8261-C23C49F4C673}" srcId="{456FB9C8-4017-4864-A555-06706B037B68}" destId="{B2CB3DC5-5F0B-4ACE-B43B-B17A083C6907}" srcOrd="1" destOrd="0" parTransId="{41663F45-30C0-4EAA-91B7-804A6717C6D1}" sibTransId="{ABBC7622-E7BF-47B4-986A-C74978A01CBA}"/>
    <dgm:cxn modelId="{66EC1C5C-0CAB-4CC6-ADF8-003276665B7F}" type="presOf" srcId="{B2CB3DC5-5F0B-4ACE-B43B-B17A083C6907}" destId="{B1EBED3A-B273-4B54-BFCD-88A84634ABFD}" srcOrd="0" destOrd="0" presId="urn:microsoft.com/office/officeart/2005/8/layout/hierarchy3"/>
    <dgm:cxn modelId="{54C6F65E-EFE3-4A4A-95C0-58480D3EED00}" type="presOf" srcId="{5DF25922-9E15-446D-905F-A03F202C0DDE}" destId="{FD9C17BC-BA71-4215-8ACC-D67025A3C2F8}" srcOrd="0" destOrd="0" presId="urn:microsoft.com/office/officeart/2005/8/layout/hierarchy3"/>
    <dgm:cxn modelId="{F211A650-367F-4890-AD00-65BD8EE9296C}" type="presOf" srcId="{456FB9C8-4017-4864-A555-06706B037B68}" destId="{44447624-795B-43CC-BB86-DFA2ADE8DA32}" srcOrd="0" destOrd="0" presId="urn:microsoft.com/office/officeart/2005/8/layout/hierarchy3"/>
    <dgm:cxn modelId="{ACFB70AB-6CF1-422D-A187-7B2A35D8A0DF}" type="presOf" srcId="{5DF25922-9E15-446D-905F-A03F202C0DDE}" destId="{2666A58B-5473-4479-8A86-62E4C0EB8731}" srcOrd="1" destOrd="0" presId="urn:microsoft.com/office/officeart/2005/8/layout/hierarchy3"/>
    <dgm:cxn modelId="{430B06E1-1E86-4264-9864-B408BE9A93C9}" type="presParOf" srcId="{44447624-795B-43CC-BB86-DFA2ADE8DA32}" destId="{F5BA752A-2DAC-47BA-836C-A4D84A5DB855}" srcOrd="0" destOrd="0" presId="urn:microsoft.com/office/officeart/2005/8/layout/hierarchy3"/>
    <dgm:cxn modelId="{167D2D10-5FBD-43B2-A167-DB79B8C78F4B}" type="presParOf" srcId="{F5BA752A-2DAC-47BA-836C-A4D84A5DB855}" destId="{01C1628E-6C27-4382-97DB-8CF227F5AC34}" srcOrd="0" destOrd="0" presId="urn:microsoft.com/office/officeart/2005/8/layout/hierarchy3"/>
    <dgm:cxn modelId="{861D83FE-B341-4C8B-A56B-87849A09CE79}" type="presParOf" srcId="{01C1628E-6C27-4382-97DB-8CF227F5AC34}" destId="{FD9C17BC-BA71-4215-8ACC-D67025A3C2F8}" srcOrd="0" destOrd="0" presId="urn:microsoft.com/office/officeart/2005/8/layout/hierarchy3"/>
    <dgm:cxn modelId="{AFD451C8-CD7C-4A5F-9425-FB3FC30383C6}" type="presParOf" srcId="{01C1628E-6C27-4382-97DB-8CF227F5AC34}" destId="{2666A58B-5473-4479-8A86-62E4C0EB8731}" srcOrd="1" destOrd="0" presId="urn:microsoft.com/office/officeart/2005/8/layout/hierarchy3"/>
    <dgm:cxn modelId="{87668340-154C-4A32-8585-10D242FAC8DB}" type="presParOf" srcId="{F5BA752A-2DAC-47BA-836C-A4D84A5DB855}" destId="{1173B89C-8A11-4151-A890-33E93D6E172B}" srcOrd="1" destOrd="0" presId="urn:microsoft.com/office/officeart/2005/8/layout/hierarchy3"/>
    <dgm:cxn modelId="{2BCAABFE-12A7-4B70-B585-E780DFD0B3EE}" type="presParOf" srcId="{44447624-795B-43CC-BB86-DFA2ADE8DA32}" destId="{3EBEA9C1-B84D-4361-A889-B4BD9A04258C}" srcOrd="1" destOrd="0" presId="urn:microsoft.com/office/officeart/2005/8/layout/hierarchy3"/>
    <dgm:cxn modelId="{AE3E959F-EBF0-43DB-A7F4-63A602A62E18}" type="presParOf" srcId="{3EBEA9C1-B84D-4361-A889-B4BD9A04258C}" destId="{776F7EB2-E104-40CB-AB25-44247D0E205D}" srcOrd="0" destOrd="0" presId="urn:microsoft.com/office/officeart/2005/8/layout/hierarchy3"/>
    <dgm:cxn modelId="{BEF3D0D3-BBAF-4676-80BE-743D63B637FF}" type="presParOf" srcId="{776F7EB2-E104-40CB-AB25-44247D0E205D}" destId="{B1EBED3A-B273-4B54-BFCD-88A84634ABFD}" srcOrd="0" destOrd="0" presId="urn:microsoft.com/office/officeart/2005/8/layout/hierarchy3"/>
    <dgm:cxn modelId="{BEFEAB49-EE31-4920-B689-8E1516939D84}" type="presParOf" srcId="{776F7EB2-E104-40CB-AB25-44247D0E205D}" destId="{7DE979A9-01DA-4B83-94CF-A324BFA1AD16}" srcOrd="1" destOrd="0" presId="urn:microsoft.com/office/officeart/2005/8/layout/hierarchy3"/>
    <dgm:cxn modelId="{28DD1E64-FF44-44CA-BBED-B7810B96EACB}" type="presParOf" srcId="{3EBEA9C1-B84D-4361-A889-B4BD9A04258C}" destId="{46324E50-75D5-4ECD-A516-A6A02325AFBD}"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189AEE-2978-45F8-B1BD-058A673664F6}">
      <dsp:nvSpPr>
        <dsp:cNvPr id="0" name=""/>
        <dsp:cNvSpPr/>
      </dsp:nvSpPr>
      <dsp:spPr>
        <a:xfrm>
          <a:off x="0" y="0"/>
          <a:ext cx="8414428" cy="754704"/>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fr-FR" sz="2500" kern="1200"/>
            <a:t>Contexte et objectif</a:t>
          </a:r>
          <a:endParaRPr lang="en-US" sz="2500" kern="1200"/>
        </a:p>
      </dsp:txBody>
      <dsp:txXfrm>
        <a:off x="22105" y="22105"/>
        <a:ext cx="7511741" cy="710494"/>
      </dsp:txXfrm>
    </dsp:sp>
    <dsp:sp modelId="{94C77CD4-C296-4857-AFA4-EEE56D43AFED}">
      <dsp:nvSpPr>
        <dsp:cNvPr id="0" name=""/>
        <dsp:cNvSpPr/>
      </dsp:nvSpPr>
      <dsp:spPr>
        <a:xfrm>
          <a:off x="628350" y="859525"/>
          <a:ext cx="8414428" cy="754704"/>
        </a:xfrm>
        <a:prstGeom prst="roundRect">
          <a:avLst>
            <a:gd name="adj" fmla="val 10000"/>
          </a:avLst>
        </a:prstGeom>
        <a:solidFill>
          <a:schemeClr val="accent2">
            <a:hueOff val="1610903"/>
            <a:satOff val="-4623"/>
            <a:lumOff val="-74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fr-FR" sz="2500" kern="1200"/>
            <a:t>Préparation du dataset final « la poule  qui chante »</a:t>
          </a:r>
          <a:endParaRPr lang="en-US" sz="2500" kern="1200"/>
        </a:p>
      </dsp:txBody>
      <dsp:txXfrm>
        <a:off x="650455" y="881630"/>
        <a:ext cx="7251309" cy="710494"/>
      </dsp:txXfrm>
    </dsp:sp>
    <dsp:sp modelId="{C3327CEA-993B-48BD-B5ED-0A44339D2BBC}">
      <dsp:nvSpPr>
        <dsp:cNvPr id="0" name=""/>
        <dsp:cNvSpPr/>
      </dsp:nvSpPr>
      <dsp:spPr>
        <a:xfrm>
          <a:off x="1256700" y="1719050"/>
          <a:ext cx="8414428" cy="754704"/>
        </a:xfrm>
        <a:prstGeom prst="roundRect">
          <a:avLst>
            <a:gd name="adj" fmla="val 10000"/>
          </a:avLst>
        </a:prstGeom>
        <a:solidFill>
          <a:schemeClr val="accent2">
            <a:hueOff val="3221807"/>
            <a:satOff val="-9246"/>
            <a:lumOff val="-1480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fr-FR" sz="2500" kern="1200"/>
            <a:t>Analyse exploratoire des données (ACP)</a:t>
          </a:r>
          <a:endParaRPr lang="en-US" sz="2500" kern="1200"/>
        </a:p>
      </dsp:txBody>
      <dsp:txXfrm>
        <a:off x="1278805" y="1741155"/>
        <a:ext cx="7251309" cy="710494"/>
      </dsp:txXfrm>
    </dsp:sp>
    <dsp:sp modelId="{02B83EA1-7530-4189-AB06-FDE9AB29DC75}">
      <dsp:nvSpPr>
        <dsp:cNvPr id="0" name=""/>
        <dsp:cNvSpPr/>
      </dsp:nvSpPr>
      <dsp:spPr>
        <a:xfrm>
          <a:off x="1885050" y="2578575"/>
          <a:ext cx="8414428" cy="754704"/>
        </a:xfrm>
        <a:prstGeom prst="roundRect">
          <a:avLst>
            <a:gd name="adj" fmla="val 10000"/>
          </a:avLst>
        </a:prstGeom>
        <a:solidFill>
          <a:schemeClr val="accent2">
            <a:hueOff val="4832710"/>
            <a:satOff val="-13870"/>
            <a:lumOff val="-22207"/>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fr-FR" sz="2500" kern="1200"/>
            <a:t>Classification agglomérative hiérarchique (CAH)</a:t>
          </a:r>
          <a:endParaRPr lang="en-US" sz="2500" kern="1200"/>
        </a:p>
      </dsp:txBody>
      <dsp:txXfrm>
        <a:off x="1907155" y="2600680"/>
        <a:ext cx="7251309" cy="710494"/>
      </dsp:txXfrm>
    </dsp:sp>
    <dsp:sp modelId="{36927D88-1E08-4310-AD55-0B8EA07ED10D}">
      <dsp:nvSpPr>
        <dsp:cNvPr id="0" name=""/>
        <dsp:cNvSpPr/>
      </dsp:nvSpPr>
      <dsp:spPr>
        <a:xfrm>
          <a:off x="2513400" y="3438100"/>
          <a:ext cx="8414428" cy="754704"/>
        </a:xfrm>
        <a:prstGeom prst="roundRect">
          <a:avLst>
            <a:gd name="adj" fmla="val 10000"/>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fr-FR" sz="2500" kern="1200"/>
            <a:t>Méthode des K-Means</a:t>
          </a:r>
          <a:endParaRPr lang="en-US" sz="2500" kern="1200"/>
        </a:p>
      </dsp:txBody>
      <dsp:txXfrm>
        <a:off x="2535505" y="3460205"/>
        <a:ext cx="7251309" cy="710494"/>
      </dsp:txXfrm>
    </dsp:sp>
    <dsp:sp modelId="{9BD66D0E-D32B-4F19-BAC9-195156652A77}">
      <dsp:nvSpPr>
        <dsp:cNvPr id="0" name=""/>
        <dsp:cNvSpPr/>
      </dsp:nvSpPr>
      <dsp:spPr>
        <a:xfrm>
          <a:off x="7923870" y="551353"/>
          <a:ext cx="490558" cy="490558"/>
        </a:xfrm>
        <a:prstGeom prst="downArrow">
          <a:avLst>
            <a:gd name="adj1" fmla="val 55000"/>
            <a:gd name="adj2" fmla="val 45000"/>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8034246" y="551353"/>
        <a:ext cx="269806" cy="369145"/>
      </dsp:txXfrm>
    </dsp:sp>
    <dsp:sp modelId="{24BB31EE-9A37-49EF-921E-418357236F6F}">
      <dsp:nvSpPr>
        <dsp:cNvPr id="0" name=""/>
        <dsp:cNvSpPr/>
      </dsp:nvSpPr>
      <dsp:spPr>
        <a:xfrm>
          <a:off x="8552220" y="1410878"/>
          <a:ext cx="490558" cy="490558"/>
        </a:xfrm>
        <a:prstGeom prst="downArrow">
          <a:avLst>
            <a:gd name="adj1" fmla="val 55000"/>
            <a:gd name="adj2" fmla="val 45000"/>
          </a:avLst>
        </a:prstGeom>
        <a:solidFill>
          <a:schemeClr val="accent2">
            <a:tint val="40000"/>
            <a:alpha val="90000"/>
            <a:hueOff val="2244906"/>
            <a:satOff val="-20744"/>
            <a:lumOff val="-2338"/>
            <a:alphaOff val="0"/>
          </a:schemeClr>
        </a:solidFill>
        <a:ln w="19050" cap="flat" cmpd="sng" algn="ctr">
          <a:solidFill>
            <a:schemeClr val="accent2">
              <a:tint val="40000"/>
              <a:alpha val="90000"/>
              <a:hueOff val="2244906"/>
              <a:satOff val="-20744"/>
              <a:lumOff val="-233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8662596" y="1410878"/>
        <a:ext cx="269806" cy="369145"/>
      </dsp:txXfrm>
    </dsp:sp>
    <dsp:sp modelId="{E8D5BFF8-00EF-430D-B394-4B23D7CACB45}">
      <dsp:nvSpPr>
        <dsp:cNvPr id="0" name=""/>
        <dsp:cNvSpPr/>
      </dsp:nvSpPr>
      <dsp:spPr>
        <a:xfrm>
          <a:off x="9180570" y="2257825"/>
          <a:ext cx="490558" cy="490558"/>
        </a:xfrm>
        <a:prstGeom prst="downArrow">
          <a:avLst>
            <a:gd name="adj1" fmla="val 55000"/>
            <a:gd name="adj2" fmla="val 45000"/>
          </a:avLst>
        </a:prstGeom>
        <a:solidFill>
          <a:schemeClr val="accent2">
            <a:tint val="40000"/>
            <a:alpha val="90000"/>
            <a:hueOff val="4489812"/>
            <a:satOff val="-41488"/>
            <a:lumOff val="-4677"/>
            <a:alphaOff val="0"/>
          </a:schemeClr>
        </a:solidFill>
        <a:ln w="19050" cap="flat" cmpd="sng" algn="ctr">
          <a:solidFill>
            <a:schemeClr val="accent2">
              <a:tint val="40000"/>
              <a:alpha val="90000"/>
              <a:hueOff val="4489812"/>
              <a:satOff val="-41488"/>
              <a:lumOff val="-467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9290946" y="2257825"/>
        <a:ext cx="269806" cy="369145"/>
      </dsp:txXfrm>
    </dsp:sp>
    <dsp:sp modelId="{49F62C6B-402F-4E87-B529-709A75A354DE}">
      <dsp:nvSpPr>
        <dsp:cNvPr id="0" name=""/>
        <dsp:cNvSpPr/>
      </dsp:nvSpPr>
      <dsp:spPr>
        <a:xfrm>
          <a:off x="9808920" y="3125736"/>
          <a:ext cx="490558" cy="490558"/>
        </a:xfrm>
        <a:prstGeom prst="downArrow">
          <a:avLst>
            <a:gd name="adj1" fmla="val 55000"/>
            <a:gd name="adj2" fmla="val 45000"/>
          </a:avLst>
        </a:prstGeom>
        <a:solidFill>
          <a:schemeClr val="accent2">
            <a:tint val="40000"/>
            <a:alpha val="90000"/>
            <a:hueOff val="6734718"/>
            <a:satOff val="-62232"/>
            <a:lumOff val="-7015"/>
            <a:alphaOff val="0"/>
          </a:schemeClr>
        </a:solidFill>
        <a:ln w="19050" cap="flat" cmpd="sng" algn="ctr">
          <a:solidFill>
            <a:schemeClr val="accent2">
              <a:tint val="40000"/>
              <a:alpha val="90000"/>
              <a:hueOff val="6734718"/>
              <a:satOff val="-62232"/>
              <a:lumOff val="-701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9919296" y="3125736"/>
        <a:ext cx="269806" cy="3691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9C17BC-BA71-4215-8ACC-D67025A3C2F8}">
      <dsp:nvSpPr>
        <dsp:cNvPr id="0" name=""/>
        <dsp:cNvSpPr/>
      </dsp:nvSpPr>
      <dsp:spPr>
        <a:xfrm>
          <a:off x="198170" y="0"/>
          <a:ext cx="5012894" cy="1388614"/>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fr-FR" sz="2300" kern="1200" dirty="0"/>
            <a:t>L’entreprise souhaite se développer a l’internationale en exportant ses poulets.</a:t>
          </a:r>
          <a:endParaRPr lang="en-US" sz="2300" kern="1200" dirty="0"/>
        </a:p>
      </dsp:txBody>
      <dsp:txXfrm>
        <a:off x="238841" y="40671"/>
        <a:ext cx="4931552" cy="1307272"/>
      </dsp:txXfrm>
    </dsp:sp>
    <dsp:sp modelId="{B1EBED3A-B273-4B54-BFCD-88A84634ABFD}">
      <dsp:nvSpPr>
        <dsp:cNvPr id="0" name=""/>
        <dsp:cNvSpPr/>
      </dsp:nvSpPr>
      <dsp:spPr>
        <a:xfrm>
          <a:off x="6168443" y="1371"/>
          <a:ext cx="5110099" cy="1429847"/>
        </a:xfrm>
        <a:prstGeom prst="roundRect">
          <a:avLst>
            <a:gd name="adj" fmla="val 10000"/>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fr-FR" sz="2300" kern="1200" dirty="0"/>
            <a:t>L’objectif de l’étude est d’identifier les groupes de pays les plus favorables à l'exportation de nos poulets.</a:t>
          </a:r>
          <a:endParaRPr lang="en-US" sz="2300" kern="1200" dirty="0"/>
        </a:p>
      </dsp:txBody>
      <dsp:txXfrm>
        <a:off x="6210322" y="43250"/>
        <a:ext cx="5026341" cy="1346089"/>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6BCEE8-09FF-4EDE-B1AC-DBD984E371AB}" type="datetimeFigureOut">
              <a:rPr lang="fr-FR" smtClean="0"/>
              <a:t>17/04/2025</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33F732-ADD1-4F3E-A05F-5A9E92723B34}" type="slidenum">
              <a:rPr lang="fr-FR" smtClean="0"/>
              <a:t>‹N°›</a:t>
            </a:fld>
            <a:endParaRPr lang="fr-FR"/>
          </a:p>
        </p:txBody>
      </p:sp>
    </p:spTree>
    <p:extLst>
      <p:ext uri="{BB962C8B-B14F-4D97-AF65-F5344CB8AC3E}">
        <p14:creationId xmlns:p14="http://schemas.microsoft.com/office/powerpoint/2010/main" val="30159097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Changer la </a:t>
            </a:r>
            <a:r>
              <a:rPr lang="fr-FR" dirty="0" err="1"/>
              <a:t>thematique</a:t>
            </a:r>
            <a:r>
              <a:rPr lang="fr-FR" dirty="0"/>
              <a:t> du power point car les droites peuvent </a:t>
            </a:r>
            <a:r>
              <a:rPr lang="fr-FR" dirty="0" err="1"/>
              <a:t>induirent</a:t>
            </a:r>
            <a:r>
              <a:rPr lang="fr-FR" dirty="0"/>
              <a:t> en erreur comme dans la slide 5</a:t>
            </a:r>
          </a:p>
        </p:txBody>
      </p:sp>
      <p:sp>
        <p:nvSpPr>
          <p:cNvPr id="4" name="Espace réservé du numéro de diapositive 3"/>
          <p:cNvSpPr>
            <a:spLocks noGrp="1"/>
          </p:cNvSpPr>
          <p:nvPr>
            <p:ph type="sldNum" sz="quarter" idx="5"/>
          </p:nvPr>
        </p:nvSpPr>
        <p:spPr/>
        <p:txBody>
          <a:bodyPr/>
          <a:lstStyle/>
          <a:p>
            <a:fld id="{A733F732-ADD1-4F3E-A05F-5A9E92723B34}" type="slidenum">
              <a:rPr lang="fr-FR" smtClean="0"/>
              <a:t>1</a:t>
            </a:fld>
            <a:endParaRPr lang="fr-FR"/>
          </a:p>
        </p:txBody>
      </p:sp>
    </p:spTree>
    <p:extLst>
      <p:ext uri="{BB962C8B-B14F-4D97-AF65-F5344CB8AC3E}">
        <p14:creationId xmlns:p14="http://schemas.microsoft.com/office/powerpoint/2010/main" val="30596253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EACC90-50E5-5250-2B84-6F147B4F487A}"/>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C76D4DBB-4B40-2897-28E6-3086F98D0F15}"/>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27C9E4B0-492D-18C4-3558-EBB414C6C817}"/>
              </a:ext>
            </a:extLst>
          </p:cNvPr>
          <p:cNvSpPr>
            <a:spLocks noGrp="1"/>
          </p:cNvSpPr>
          <p:nvPr>
            <p:ph type="body" idx="1"/>
          </p:nvPr>
        </p:nvSpPr>
        <p:spPr/>
        <p:txBody>
          <a:bodyPr/>
          <a:lstStyle/>
          <a:p>
            <a:r>
              <a:rPr lang="fr-FR" dirty="0"/>
              <a:t>ras</a:t>
            </a:r>
          </a:p>
        </p:txBody>
      </p:sp>
      <p:sp>
        <p:nvSpPr>
          <p:cNvPr id="4" name="Espace réservé du numéro de diapositive 3">
            <a:extLst>
              <a:ext uri="{FF2B5EF4-FFF2-40B4-BE49-F238E27FC236}">
                <a16:creationId xmlns:a16="http://schemas.microsoft.com/office/drawing/2014/main" id="{54A90B04-271A-7FDE-280D-9B66CE57DEAA}"/>
              </a:ext>
            </a:extLst>
          </p:cNvPr>
          <p:cNvSpPr>
            <a:spLocks noGrp="1"/>
          </p:cNvSpPr>
          <p:nvPr>
            <p:ph type="sldNum" sz="quarter" idx="5"/>
          </p:nvPr>
        </p:nvSpPr>
        <p:spPr/>
        <p:txBody>
          <a:bodyPr/>
          <a:lstStyle/>
          <a:p>
            <a:fld id="{A733F732-ADD1-4F3E-A05F-5A9E92723B34}" type="slidenum">
              <a:rPr lang="fr-FR" smtClean="0"/>
              <a:t>10</a:t>
            </a:fld>
            <a:endParaRPr lang="fr-FR"/>
          </a:p>
        </p:txBody>
      </p:sp>
    </p:spTree>
    <p:extLst>
      <p:ext uri="{BB962C8B-B14F-4D97-AF65-F5344CB8AC3E}">
        <p14:creationId xmlns:p14="http://schemas.microsoft.com/office/powerpoint/2010/main" val="14262305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62783D-5777-316A-972F-1BD4BA873A4A}"/>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CFE840E-C6AD-17EB-355C-B08A09308197}"/>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FF440E1A-878E-7485-FC73-3665C439BA1C}"/>
              </a:ext>
            </a:extLst>
          </p:cNvPr>
          <p:cNvSpPr>
            <a:spLocks noGrp="1"/>
          </p:cNvSpPr>
          <p:nvPr>
            <p:ph type="body" idx="1"/>
          </p:nvPr>
        </p:nvSpPr>
        <p:spPr/>
        <p:txBody>
          <a:bodyPr/>
          <a:lstStyle/>
          <a:p>
            <a:r>
              <a:rPr lang="fr-FR" dirty="0"/>
              <a:t>Reformule le petit paragraphe en faisant des </a:t>
            </a:r>
            <a:r>
              <a:rPr lang="fr-FR" dirty="0" err="1"/>
              <a:t>bullet</a:t>
            </a:r>
            <a:r>
              <a:rPr lang="fr-FR" dirty="0"/>
              <a:t> point de commentaire</a:t>
            </a:r>
          </a:p>
        </p:txBody>
      </p:sp>
      <p:sp>
        <p:nvSpPr>
          <p:cNvPr id="4" name="Espace réservé du numéro de diapositive 3">
            <a:extLst>
              <a:ext uri="{FF2B5EF4-FFF2-40B4-BE49-F238E27FC236}">
                <a16:creationId xmlns:a16="http://schemas.microsoft.com/office/drawing/2014/main" id="{BBCB92EA-3AB3-64C7-E063-5B7F994E38AC}"/>
              </a:ext>
            </a:extLst>
          </p:cNvPr>
          <p:cNvSpPr>
            <a:spLocks noGrp="1"/>
          </p:cNvSpPr>
          <p:nvPr>
            <p:ph type="sldNum" sz="quarter" idx="5"/>
          </p:nvPr>
        </p:nvSpPr>
        <p:spPr/>
        <p:txBody>
          <a:bodyPr/>
          <a:lstStyle/>
          <a:p>
            <a:fld id="{A733F732-ADD1-4F3E-A05F-5A9E92723B34}" type="slidenum">
              <a:rPr lang="fr-FR" smtClean="0"/>
              <a:t>11</a:t>
            </a:fld>
            <a:endParaRPr lang="fr-FR"/>
          </a:p>
        </p:txBody>
      </p:sp>
    </p:spTree>
    <p:extLst>
      <p:ext uri="{BB962C8B-B14F-4D97-AF65-F5344CB8AC3E}">
        <p14:creationId xmlns:p14="http://schemas.microsoft.com/office/powerpoint/2010/main" val="16098713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9D17DF-3115-A916-F8E9-2D4BBD118723}"/>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5E42C22D-A329-B95D-5F9C-8AE6B093EA27}"/>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6B944039-D03B-5094-2B4B-8EDD4511EF80}"/>
              </a:ext>
            </a:extLst>
          </p:cNvPr>
          <p:cNvSpPr>
            <a:spLocks noGrp="1"/>
          </p:cNvSpPr>
          <p:nvPr>
            <p:ph type="body" idx="1"/>
          </p:nvPr>
        </p:nvSpPr>
        <p:spPr/>
        <p:txBody>
          <a:bodyPr/>
          <a:lstStyle/>
          <a:p>
            <a:r>
              <a:rPr lang="fr-FR" dirty="0"/>
              <a:t>ras</a:t>
            </a:r>
          </a:p>
        </p:txBody>
      </p:sp>
      <p:sp>
        <p:nvSpPr>
          <p:cNvPr id="4" name="Espace réservé du numéro de diapositive 3">
            <a:extLst>
              <a:ext uri="{FF2B5EF4-FFF2-40B4-BE49-F238E27FC236}">
                <a16:creationId xmlns:a16="http://schemas.microsoft.com/office/drawing/2014/main" id="{443F6FA5-CF86-9D2A-81C4-630E530758D6}"/>
              </a:ext>
            </a:extLst>
          </p:cNvPr>
          <p:cNvSpPr>
            <a:spLocks noGrp="1"/>
          </p:cNvSpPr>
          <p:nvPr>
            <p:ph type="sldNum" sz="quarter" idx="5"/>
          </p:nvPr>
        </p:nvSpPr>
        <p:spPr/>
        <p:txBody>
          <a:bodyPr/>
          <a:lstStyle/>
          <a:p>
            <a:fld id="{A733F732-ADD1-4F3E-A05F-5A9E92723B34}" type="slidenum">
              <a:rPr lang="fr-FR" smtClean="0"/>
              <a:t>12</a:t>
            </a:fld>
            <a:endParaRPr lang="fr-FR"/>
          </a:p>
        </p:txBody>
      </p:sp>
    </p:spTree>
    <p:extLst>
      <p:ext uri="{BB962C8B-B14F-4D97-AF65-F5344CB8AC3E}">
        <p14:creationId xmlns:p14="http://schemas.microsoft.com/office/powerpoint/2010/main" val="32277831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EDE340-63A6-DD67-11DA-F340558BBF4E}"/>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B493B563-734D-03C8-3AFC-0B00E81A8B49}"/>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AC63DAA0-47A8-FA2C-2289-30A4229F0385}"/>
              </a:ext>
            </a:extLst>
          </p:cNvPr>
          <p:cNvSpPr>
            <a:spLocks noGrp="1"/>
          </p:cNvSpPr>
          <p:nvPr>
            <p:ph type="body" idx="1"/>
          </p:nvPr>
        </p:nvSpPr>
        <p:spPr/>
        <p:txBody>
          <a:bodyPr/>
          <a:lstStyle/>
          <a:p>
            <a:r>
              <a:rPr lang="fr-FR" dirty="0"/>
              <a:t>ras</a:t>
            </a:r>
          </a:p>
        </p:txBody>
      </p:sp>
      <p:sp>
        <p:nvSpPr>
          <p:cNvPr id="4" name="Espace réservé du numéro de diapositive 3">
            <a:extLst>
              <a:ext uri="{FF2B5EF4-FFF2-40B4-BE49-F238E27FC236}">
                <a16:creationId xmlns:a16="http://schemas.microsoft.com/office/drawing/2014/main" id="{D9780DD8-67F3-8B16-CE86-BAC1D6F0C593}"/>
              </a:ext>
            </a:extLst>
          </p:cNvPr>
          <p:cNvSpPr>
            <a:spLocks noGrp="1"/>
          </p:cNvSpPr>
          <p:nvPr>
            <p:ph type="sldNum" sz="quarter" idx="5"/>
          </p:nvPr>
        </p:nvSpPr>
        <p:spPr/>
        <p:txBody>
          <a:bodyPr/>
          <a:lstStyle/>
          <a:p>
            <a:fld id="{A733F732-ADD1-4F3E-A05F-5A9E92723B34}" type="slidenum">
              <a:rPr lang="fr-FR" smtClean="0"/>
              <a:t>13</a:t>
            </a:fld>
            <a:endParaRPr lang="fr-FR"/>
          </a:p>
        </p:txBody>
      </p:sp>
    </p:spTree>
    <p:extLst>
      <p:ext uri="{BB962C8B-B14F-4D97-AF65-F5344CB8AC3E}">
        <p14:creationId xmlns:p14="http://schemas.microsoft.com/office/powerpoint/2010/main" val="3769037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DDD01D-A42A-52BC-0CF3-27DE74A95FC4}"/>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E41CD57B-243D-AFB2-03E6-97CB972F8208}"/>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0C13029B-1843-78A7-A9B5-AED5E51932CB}"/>
              </a:ext>
            </a:extLst>
          </p:cNvPr>
          <p:cNvSpPr>
            <a:spLocks noGrp="1"/>
          </p:cNvSpPr>
          <p:nvPr>
            <p:ph type="body" idx="1"/>
          </p:nvPr>
        </p:nvSpPr>
        <p:spPr/>
        <p:txBody>
          <a:bodyPr/>
          <a:lstStyle/>
          <a:p>
            <a:r>
              <a:rPr lang="fr-FR" dirty="0"/>
              <a:t>Modifier le petit paragraphe en faisant des </a:t>
            </a:r>
            <a:r>
              <a:rPr lang="fr-FR" dirty="0" err="1"/>
              <a:t>bullet</a:t>
            </a:r>
            <a:r>
              <a:rPr lang="fr-FR" dirty="0"/>
              <a:t> point </a:t>
            </a:r>
            <a:r>
              <a:rPr lang="fr-FR" dirty="0" err="1"/>
              <a:t>commentaite</a:t>
            </a:r>
            <a:r>
              <a:rPr lang="fr-FR" dirty="0"/>
              <a:t> </a:t>
            </a:r>
            <a:r>
              <a:rPr lang="fr-FR" dirty="0" err="1"/>
              <a:t>resume</a:t>
            </a:r>
            <a:endParaRPr lang="fr-FR" dirty="0"/>
          </a:p>
        </p:txBody>
      </p:sp>
      <p:sp>
        <p:nvSpPr>
          <p:cNvPr id="4" name="Espace réservé du numéro de diapositive 3">
            <a:extLst>
              <a:ext uri="{FF2B5EF4-FFF2-40B4-BE49-F238E27FC236}">
                <a16:creationId xmlns:a16="http://schemas.microsoft.com/office/drawing/2014/main" id="{9464109E-D0EF-3806-A4F6-059705C4B457}"/>
              </a:ext>
            </a:extLst>
          </p:cNvPr>
          <p:cNvSpPr>
            <a:spLocks noGrp="1"/>
          </p:cNvSpPr>
          <p:nvPr>
            <p:ph type="sldNum" sz="quarter" idx="5"/>
          </p:nvPr>
        </p:nvSpPr>
        <p:spPr/>
        <p:txBody>
          <a:bodyPr/>
          <a:lstStyle/>
          <a:p>
            <a:fld id="{A733F732-ADD1-4F3E-A05F-5A9E92723B34}" type="slidenum">
              <a:rPr lang="fr-FR" smtClean="0"/>
              <a:t>14</a:t>
            </a:fld>
            <a:endParaRPr lang="fr-FR"/>
          </a:p>
        </p:txBody>
      </p:sp>
    </p:spTree>
    <p:extLst>
      <p:ext uri="{BB962C8B-B14F-4D97-AF65-F5344CB8AC3E}">
        <p14:creationId xmlns:p14="http://schemas.microsoft.com/office/powerpoint/2010/main" val="21684994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0B966B-6CB5-6C86-C0AE-0BDF23B73F6A}"/>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E363B2D5-92C7-8CED-8F57-EA271780C1FE}"/>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5425447C-503C-081C-01C8-03D893461810}"/>
              </a:ext>
            </a:extLst>
          </p:cNvPr>
          <p:cNvSpPr>
            <a:spLocks noGrp="1"/>
          </p:cNvSpPr>
          <p:nvPr>
            <p:ph type="body" idx="1"/>
          </p:nvPr>
        </p:nvSpPr>
        <p:spPr/>
        <p:txBody>
          <a:bodyPr/>
          <a:lstStyle/>
          <a:p>
            <a:r>
              <a:rPr lang="fr-FR" dirty="0"/>
              <a:t>ras</a:t>
            </a:r>
          </a:p>
        </p:txBody>
      </p:sp>
      <p:sp>
        <p:nvSpPr>
          <p:cNvPr id="4" name="Espace réservé du numéro de diapositive 3">
            <a:extLst>
              <a:ext uri="{FF2B5EF4-FFF2-40B4-BE49-F238E27FC236}">
                <a16:creationId xmlns:a16="http://schemas.microsoft.com/office/drawing/2014/main" id="{FB4B626A-2E6F-F071-C228-9030D3868780}"/>
              </a:ext>
            </a:extLst>
          </p:cNvPr>
          <p:cNvSpPr>
            <a:spLocks noGrp="1"/>
          </p:cNvSpPr>
          <p:nvPr>
            <p:ph type="sldNum" sz="quarter" idx="5"/>
          </p:nvPr>
        </p:nvSpPr>
        <p:spPr/>
        <p:txBody>
          <a:bodyPr/>
          <a:lstStyle/>
          <a:p>
            <a:fld id="{A733F732-ADD1-4F3E-A05F-5A9E92723B34}" type="slidenum">
              <a:rPr lang="fr-FR" smtClean="0"/>
              <a:t>15</a:t>
            </a:fld>
            <a:endParaRPr lang="fr-FR"/>
          </a:p>
        </p:txBody>
      </p:sp>
    </p:spTree>
    <p:extLst>
      <p:ext uri="{BB962C8B-B14F-4D97-AF65-F5344CB8AC3E}">
        <p14:creationId xmlns:p14="http://schemas.microsoft.com/office/powerpoint/2010/main" val="20786416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CC8DEC-E5D6-A33E-ABDC-95FC7A61C4BD}"/>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F0CF0A1C-CB61-DFF3-EF72-4CABC7BACBE2}"/>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301480FC-6803-56E7-F30F-5824BB1B7C4A}"/>
              </a:ext>
            </a:extLst>
          </p:cNvPr>
          <p:cNvSpPr>
            <a:spLocks noGrp="1"/>
          </p:cNvSpPr>
          <p:nvPr>
            <p:ph type="body" idx="1"/>
          </p:nvPr>
        </p:nvSpPr>
        <p:spPr/>
        <p:txBody>
          <a:bodyPr/>
          <a:lstStyle/>
          <a:p>
            <a:r>
              <a:rPr lang="fr-FR" dirty="0"/>
              <a:t>ras</a:t>
            </a:r>
          </a:p>
        </p:txBody>
      </p:sp>
      <p:sp>
        <p:nvSpPr>
          <p:cNvPr id="4" name="Espace réservé du numéro de diapositive 3">
            <a:extLst>
              <a:ext uri="{FF2B5EF4-FFF2-40B4-BE49-F238E27FC236}">
                <a16:creationId xmlns:a16="http://schemas.microsoft.com/office/drawing/2014/main" id="{E3CF4809-A819-4FE6-A1CF-781E49730032}"/>
              </a:ext>
            </a:extLst>
          </p:cNvPr>
          <p:cNvSpPr>
            <a:spLocks noGrp="1"/>
          </p:cNvSpPr>
          <p:nvPr>
            <p:ph type="sldNum" sz="quarter" idx="5"/>
          </p:nvPr>
        </p:nvSpPr>
        <p:spPr/>
        <p:txBody>
          <a:bodyPr/>
          <a:lstStyle/>
          <a:p>
            <a:fld id="{A733F732-ADD1-4F3E-A05F-5A9E92723B34}" type="slidenum">
              <a:rPr lang="fr-FR" smtClean="0"/>
              <a:t>16</a:t>
            </a:fld>
            <a:endParaRPr lang="fr-FR"/>
          </a:p>
        </p:txBody>
      </p:sp>
    </p:spTree>
    <p:extLst>
      <p:ext uri="{BB962C8B-B14F-4D97-AF65-F5344CB8AC3E}">
        <p14:creationId xmlns:p14="http://schemas.microsoft.com/office/powerpoint/2010/main" val="1865270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668AE0-789D-23EC-3708-0C68492F2A39}"/>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C63956CC-BC52-61E7-0653-80E08DA8CBF6}"/>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28020E1F-51DA-C77E-07FE-E420BC219D57}"/>
              </a:ext>
            </a:extLst>
          </p:cNvPr>
          <p:cNvSpPr>
            <a:spLocks noGrp="1"/>
          </p:cNvSpPr>
          <p:nvPr>
            <p:ph type="body" idx="1"/>
          </p:nvPr>
        </p:nvSpPr>
        <p:spPr/>
        <p:txBody>
          <a:bodyPr/>
          <a:lstStyle/>
          <a:p>
            <a:r>
              <a:rPr lang="fr-FR" dirty="0"/>
              <a:t>ras</a:t>
            </a:r>
          </a:p>
        </p:txBody>
      </p:sp>
      <p:sp>
        <p:nvSpPr>
          <p:cNvPr id="4" name="Espace réservé du numéro de diapositive 3">
            <a:extLst>
              <a:ext uri="{FF2B5EF4-FFF2-40B4-BE49-F238E27FC236}">
                <a16:creationId xmlns:a16="http://schemas.microsoft.com/office/drawing/2014/main" id="{3A9B2A74-D83C-D4CC-07DE-EFF120265AE1}"/>
              </a:ext>
            </a:extLst>
          </p:cNvPr>
          <p:cNvSpPr>
            <a:spLocks noGrp="1"/>
          </p:cNvSpPr>
          <p:nvPr>
            <p:ph type="sldNum" sz="quarter" idx="5"/>
          </p:nvPr>
        </p:nvSpPr>
        <p:spPr/>
        <p:txBody>
          <a:bodyPr/>
          <a:lstStyle/>
          <a:p>
            <a:fld id="{A733F732-ADD1-4F3E-A05F-5A9E92723B34}" type="slidenum">
              <a:rPr lang="fr-FR" smtClean="0"/>
              <a:t>17</a:t>
            </a:fld>
            <a:endParaRPr lang="fr-FR"/>
          </a:p>
        </p:txBody>
      </p:sp>
    </p:spTree>
    <p:extLst>
      <p:ext uri="{BB962C8B-B14F-4D97-AF65-F5344CB8AC3E}">
        <p14:creationId xmlns:p14="http://schemas.microsoft.com/office/powerpoint/2010/main" val="18341873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F713C-3D85-8F3A-AAFF-C015577C6A6F}"/>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50DA85EE-B867-86F1-4BB3-142E9B3B224E}"/>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8052760F-ECA7-5F1A-D3AC-97A309579002}"/>
              </a:ext>
            </a:extLst>
          </p:cNvPr>
          <p:cNvSpPr>
            <a:spLocks noGrp="1"/>
          </p:cNvSpPr>
          <p:nvPr>
            <p:ph type="body" idx="1"/>
          </p:nvPr>
        </p:nvSpPr>
        <p:spPr/>
        <p:txBody>
          <a:bodyPr/>
          <a:lstStyle/>
          <a:p>
            <a:r>
              <a:rPr lang="fr-FR" dirty="0"/>
              <a:t>ras</a:t>
            </a:r>
          </a:p>
        </p:txBody>
      </p:sp>
      <p:sp>
        <p:nvSpPr>
          <p:cNvPr id="4" name="Espace réservé du numéro de diapositive 3">
            <a:extLst>
              <a:ext uri="{FF2B5EF4-FFF2-40B4-BE49-F238E27FC236}">
                <a16:creationId xmlns:a16="http://schemas.microsoft.com/office/drawing/2014/main" id="{86814BBC-6CF9-666C-CC98-4CB5BCA4694D}"/>
              </a:ext>
            </a:extLst>
          </p:cNvPr>
          <p:cNvSpPr>
            <a:spLocks noGrp="1"/>
          </p:cNvSpPr>
          <p:nvPr>
            <p:ph type="sldNum" sz="quarter" idx="5"/>
          </p:nvPr>
        </p:nvSpPr>
        <p:spPr/>
        <p:txBody>
          <a:bodyPr/>
          <a:lstStyle/>
          <a:p>
            <a:fld id="{A733F732-ADD1-4F3E-A05F-5A9E92723B34}" type="slidenum">
              <a:rPr lang="fr-FR" smtClean="0"/>
              <a:t>18</a:t>
            </a:fld>
            <a:endParaRPr lang="fr-FR"/>
          </a:p>
        </p:txBody>
      </p:sp>
    </p:spTree>
    <p:extLst>
      <p:ext uri="{BB962C8B-B14F-4D97-AF65-F5344CB8AC3E}">
        <p14:creationId xmlns:p14="http://schemas.microsoft.com/office/powerpoint/2010/main" val="3289347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ras</a:t>
            </a:r>
          </a:p>
        </p:txBody>
      </p:sp>
      <p:sp>
        <p:nvSpPr>
          <p:cNvPr id="4" name="Espace réservé du numéro de diapositive 3"/>
          <p:cNvSpPr>
            <a:spLocks noGrp="1"/>
          </p:cNvSpPr>
          <p:nvPr>
            <p:ph type="sldNum" sz="quarter" idx="5"/>
          </p:nvPr>
        </p:nvSpPr>
        <p:spPr/>
        <p:txBody>
          <a:bodyPr/>
          <a:lstStyle/>
          <a:p>
            <a:fld id="{A733F732-ADD1-4F3E-A05F-5A9E92723B34}" type="slidenum">
              <a:rPr lang="fr-FR" smtClean="0"/>
              <a:t>2</a:t>
            </a:fld>
            <a:endParaRPr lang="fr-FR"/>
          </a:p>
        </p:txBody>
      </p:sp>
    </p:spTree>
    <p:extLst>
      <p:ext uri="{BB962C8B-B14F-4D97-AF65-F5344CB8AC3E}">
        <p14:creationId xmlns:p14="http://schemas.microsoft.com/office/powerpoint/2010/main" val="1287348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Ras </a:t>
            </a:r>
          </a:p>
        </p:txBody>
      </p:sp>
      <p:sp>
        <p:nvSpPr>
          <p:cNvPr id="4" name="Espace réservé du numéro de diapositive 3"/>
          <p:cNvSpPr>
            <a:spLocks noGrp="1"/>
          </p:cNvSpPr>
          <p:nvPr>
            <p:ph type="sldNum" sz="quarter" idx="5"/>
          </p:nvPr>
        </p:nvSpPr>
        <p:spPr/>
        <p:txBody>
          <a:bodyPr/>
          <a:lstStyle/>
          <a:p>
            <a:fld id="{A733F732-ADD1-4F3E-A05F-5A9E92723B34}" type="slidenum">
              <a:rPr lang="fr-FR" smtClean="0"/>
              <a:t>3</a:t>
            </a:fld>
            <a:endParaRPr lang="fr-FR"/>
          </a:p>
        </p:txBody>
      </p:sp>
    </p:spTree>
    <p:extLst>
      <p:ext uri="{BB962C8B-B14F-4D97-AF65-F5344CB8AC3E}">
        <p14:creationId xmlns:p14="http://schemas.microsoft.com/office/powerpoint/2010/main" val="1593154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ras</a:t>
            </a:r>
          </a:p>
        </p:txBody>
      </p:sp>
      <p:sp>
        <p:nvSpPr>
          <p:cNvPr id="4" name="Espace réservé du numéro de diapositive 3"/>
          <p:cNvSpPr>
            <a:spLocks noGrp="1"/>
          </p:cNvSpPr>
          <p:nvPr>
            <p:ph type="sldNum" sz="quarter" idx="5"/>
          </p:nvPr>
        </p:nvSpPr>
        <p:spPr/>
        <p:txBody>
          <a:bodyPr/>
          <a:lstStyle/>
          <a:p>
            <a:fld id="{A733F732-ADD1-4F3E-A05F-5A9E92723B34}" type="slidenum">
              <a:rPr lang="fr-FR" smtClean="0"/>
              <a:t>4</a:t>
            </a:fld>
            <a:endParaRPr lang="fr-FR"/>
          </a:p>
        </p:txBody>
      </p:sp>
    </p:spTree>
    <p:extLst>
      <p:ext uri="{BB962C8B-B14F-4D97-AF65-F5344CB8AC3E}">
        <p14:creationId xmlns:p14="http://schemas.microsoft.com/office/powerpoint/2010/main" val="3154698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9ED154-A713-9B02-5761-2C3FBB8BE016}"/>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65BAE649-9570-E04D-33BB-971AD4A5BA7B}"/>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CA811D65-9041-E6D4-CDAB-6292D526887B}"/>
              </a:ext>
            </a:extLst>
          </p:cNvPr>
          <p:cNvSpPr>
            <a:spLocks noGrp="1"/>
          </p:cNvSpPr>
          <p:nvPr>
            <p:ph type="body" idx="1"/>
          </p:nvPr>
        </p:nvSpPr>
        <p:spPr/>
        <p:txBody>
          <a:bodyPr/>
          <a:lstStyle/>
          <a:p>
            <a:r>
              <a:rPr lang="fr-FR" dirty="0"/>
              <a:t>Parler de la </a:t>
            </a:r>
            <a:r>
              <a:rPr lang="fr-FR" dirty="0" err="1"/>
              <a:t>rgpd</a:t>
            </a:r>
            <a:r>
              <a:rPr lang="fr-FR" dirty="0"/>
              <a:t> en </a:t>
            </a:r>
            <a:r>
              <a:rPr lang="fr-FR" dirty="0" err="1"/>
              <a:t>enumerant</a:t>
            </a:r>
            <a:r>
              <a:rPr lang="fr-FR" dirty="0"/>
              <a:t> les 5 grands principes</a:t>
            </a:r>
          </a:p>
        </p:txBody>
      </p:sp>
      <p:sp>
        <p:nvSpPr>
          <p:cNvPr id="4" name="Espace réservé du numéro de diapositive 3">
            <a:extLst>
              <a:ext uri="{FF2B5EF4-FFF2-40B4-BE49-F238E27FC236}">
                <a16:creationId xmlns:a16="http://schemas.microsoft.com/office/drawing/2014/main" id="{B96A5004-1EF8-2692-6989-8986E8F564E6}"/>
              </a:ext>
            </a:extLst>
          </p:cNvPr>
          <p:cNvSpPr>
            <a:spLocks noGrp="1"/>
          </p:cNvSpPr>
          <p:nvPr>
            <p:ph type="sldNum" sz="quarter" idx="5"/>
          </p:nvPr>
        </p:nvSpPr>
        <p:spPr/>
        <p:txBody>
          <a:bodyPr/>
          <a:lstStyle/>
          <a:p>
            <a:fld id="{A733F732-ADD1-4F3E-A05F-5A9E92723B34}" type="slidenum">
              <a:rPr lang="fr-FR" smtClean="0"/>
              <a:t>5</a:t>
            </a:fld>
            <a:endParaRPr lang="fr-FR"/>
          </a:p>
        </p:txBody>
      </p:sp>
    </p:spTree>
    <p:extLst>
      <p:ext uri="{BB962C8B-B14F-4D97-AF65-F5344CB8AC3E}">
        <p14:creationId xmlns:p14="http://schemas.microsoft.com/office/powerpoint/2010/main" val="4112846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2EF73-D5D0-74F7-0542-CDDE1756B8A7}"/>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3CF7BCB6-F65E-B51F-BB01-9A3F8D40CD0A}"/>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9089907D-AFF4-5C45-8983-99C9CFB9E37C}"/>
              </a:ext>
            </a:extLst>
          </p:cNvPr>
          <p:cNvSpPr>
            <a:spLocks noGrp="1"/>
          </p:cNvSpPr>
          <p:nvPr>
            <p:ph type="body" idx="1"/>
          </p:nvPr>
        </p:nvSpPr>
        <p:spPr/>
        <p:txBody>
          <a:bodyPr/>
          <a:lstStyle/>
          <a:p>
            <a:r>
              <a:rPr lang="fr-FR" dirty="0"/>
              <a:t>Parler de la </a:t>
            </a:r>
            <a:r>
              <a:rPr lang="fr-FR" dirty="0" err="1"/>
              <a:t>rgpd</a:t>
            </a:r>
            <a:r>
              <a:rPr lang="fr-FR" dirty="0"/>
              <a:t> en </a:t>
            </a:r>
            <a:r>
              <a:rPr lang="fr-FR" dirty="0" err="1"/>
              <a:t>enumerant</a:t>
            </a:r>
            <a:r>
              <a:rPr lang="fr-FR" dirty="0"/>
              <a:t> les 5 grands principes</a:t>
            </a:r>
          </a:p>
        </p:txBody>
      </p:sp>
      <p:sp>
        <p:nvSpPr>
          <p:cNvPr id="4" name="Espace réservé du numéro de diapositive 3">
            <a:extLst>
              <a:ext uri="{FF2B5EF4-FFF2-40B4-BE49-F238E27FC236}">
                <a16:creationId xmlns:a16="http://schemas.microsoft.com/office/drawing/2014/main" id="{FFF66544-9AA7-13E8-CB79-348EF58CAFFA}"/>
              </a:ext>
            </a:extLst>
          </p:cNvPr>
          <p:cNvSpPr>
            <a:spLocks noGrp="1"/>
          </p:cNvSpPr>
          <p:nvPr>
            <p:ph type="sldNum" sz="quarter" idx="5"/>
          </p:nvPr>
        </p:nvSpPr>
        <p:spPr/>
        <p:txBody>
          <a:bodyPr/>
          <a:lstStyle/>
          <a:p>
            <a:fld id="{A733F732-ADD1-4F3E-A05F-5A9E92723B34}" type="slidenum">
              <a:rPr lang="fr-FR" smtClean="0"/>
              <a:t>6</a:t>
            </a:fld>
            <a:endParaRPr lang="fr-FR"/>
          </a:p>
        </p:txBody>
      </p:sp>
    </p:spTree>
    <p:extLst>
      <p:ext uri="{BB962C8B-B14F-4D97-AF65-F5344CB8AC3E}">
        <p14:creationId xmlns:p14="http://schemas.microsoft.com/office/powerpoint/2010/main" val="3193524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D0A9FA-D058-CDAB-0294-35E2CEE4E106}"/>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2A5FDDCA-7046-6A95-B09E-A5B48B6F7E5D}"/>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ABFC58D4-BAF4-F114-7249-A9EE11254CAD}"/>
              </a:ext>
            </a:extLst>
          </p:cNvPr>
          <p:cNvSpPr>
            <a:spLocks noGrp="1"/>
          </p:cNvSpPr>
          <p:nvPr>
            <p:ph type="body" idx="1"/>
          </p:nvPr>
        </p:nvSpPr>
        <p:spPr/>
        <p:txBody>
          <a:bodyPr/>
          <a:lstStyle/>
          <a:p>
            <a:r>
              <a:rPr lang="fr-FR" dirty="0"/>
              <a:t>Enlever le </a:t>
            </a:r>
            <a:r>
              <a:rPr lang="fr-FR" dirty="0" err="1"/>
              <a:t>dataframe</a:t>
            </a:r>
            <a:r>
              <a:rPr lang="fr-FR" dirty="0"/>
              <a:t> trop superflu mettre en plan central la </a:t>
            </a:r>
            <a:r>
              <a:rPr lang="fr-FR" dirty="0" err="1"/>
              <a:t>heatmap</a:t>
            </a:r>
            <a:r>
              <a:rPr lang="fr-FR" dirty="0"/>
              <a:t> en gardant le petit paragraphe et en ajoutant deux </a:t>
            </a:r>
            <a:r>
              <a:rPr lang="fr-FR" dirty="0" err="1"/>
              <a:t>bullet</a:t>
            </a:r>
            <a:r>
              <a:rPr lang="fr-FR" dirty="0"/>
              <a:t> point pour commenter les deux corrélations </a:t>
            </a:r>
            <a:r>
              <a:rPr lang="fr-FR" dirty="0" err="1"/>
              <a:t>extreme</a:t>
            </a:r>
            <a:r>
              <a:rPr lang="fr-FR" dirty="0"/>
              <a:t> positif et </a:t>
            </a:r>
            <a:r>
              <a:rPr lang="fr-FR" dirty="0" err="1"/>
              <a:t>negati</a:t>
            </a:r>
            <a:r>
              <a:rPr lang="fr-FR" dirty="0"/>
              <a:t> (0.79 et -0.82)</a:t>
            </a:r>
          </a:p>
        </p:txBody>
      </p:sp>
      <p:sp>
        <p:nvSpPr>
          <p:cNvPr id="4" name="Espace réservé du numéro de diapositive 3">
            <a:extLst>
              <a:ext uri="{FF2B5EF4-FFF2-40B4-BE49-F238E27FC236}">
                <a16:creationId xmlns:a16="http://schemas.microsoft.com/office/drawing/2014/main" id="{763AD06F-BF36-3E08-3207-6405565A5C4B}"/>
              </a:ext>
            </a:extLst>
          </p:cNvPr>
          <p:cNvSpPr>
            <a:spLocks noGrp="1"/>
          </p:cNvSpPr>
          <p:nvPr>
            <p:ph type="sldNum" sz="quarter" idx="5"/>
          </p:nvPr>
        </p:nvSpPr>
        <p:spPr/>
        <p:txBody>
          <a:bodyPr/>
          <a:lstStyle/>
          <a:p>
            <a:fld id="{A733F732-ADD1-4F3E-A05F-5A9E92723B34}" type="slidenum">
              <a:rPr lang="fr-FR" smtClean="0"/>
              <a:t>7</a:t>
            </a:fld>
            <a:endParaRPr lang="fr-FR"/>
          </a:p>
        </p:txBody>
      </p:sp>
    </p:spTree>
    <p:extLst>
      <p:ext uri="{BB962C8B-B14F-4D97-AF65-F5344CB8AC3E}">
        <p14:creationId xmlns:p14="http://schemas.microsoft.com/office/powerpoint/2010/main" val="2113849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31CE3-7751-817F-DDFB-3D1D675A07FB}"/>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731CECFB-5D8C-0928-C01A-D98815E677A5}"/>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7B8B59D3-B14A-2B3A-3A5C-68AA04867F0D}"/>
              </a:ext>
            </a:extLst>
          </p:cNvPr>
          <p:cNvSpPr>
            <a:spLocks noGrp="1"/>
          </p:cNvSpPr>
          <p:nvPr>
            <p:ph type="body" idx="1"/>
          </p:nvPr>
        </p:nvSpPr>
        <p:spPr/>
        <p:txBody>
          <a:bodyPr/>
          <a:lstStyle/>
          <a:p>
            <a:r>
              <a:rPr lang="fr-FR" dirty="0"/>
              <a:t>Créer une animation ici en affichant dans un premier temps le premier cercle et ensuite le second cercle avec des phrases de commentaire sur entre le différents </a:t>
            </a:r>
            <a:r>
              <a:rPr lang="fr-FR" dirty="0" err="1"/>
              <a:t>similarite</a:t>
            </a:r>
            <a:r>
              <a:rPr lang="fr-FR" dirty="0"/>
              <a:t> entre les variables et les composantes principales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a:t>Cela signifie que les pays situés vers la gauche de l'axe F3 ont une </a:t>
            </a:r>
            <a:r>
              <a:rPr lang="fr-FR" sz="1200" b="1" dirty="0"/>
              <a:t>dépendance élevée aux importations de volaille</a:t>
            </a:r>
            <a:r>
              <a:rPr lang="fr-FR" dirty="0"/>
              <a:t>.</a:t>
            </a:r>
          </a:p>
          <a:p>
            <a:endParaRPr lang="fr-FR" dirty="0"/>
          </a:p>
        </p:txBody>
      </p:sp>
      <p:sp>
        <p:nvSpPr>
          <p:cNvPr id="4" name="Espace réservé du numéro de diapositive 3">
            <a:extLst>
              <a:ext uri="{FF2B5EF4-FFF2-40B4-BE49-F238E27FC236}">
                <a16:creationId xmlns:a16="http://schemas.microsoft.com/office/drawing/2014/main" id="{F4410589-B426-9608-C39B-B129F664579F}"/>
              </a:ext>
            </a:extLst>
          </p:cNvPr>
          <p:cNvSpPr>
            <a:spLocks noGrp="1"/>
          </p:cNvSpPr>
          <p:nvPr>
            <p:ph type="sldNum" sz="quarter" idx="5"/>
          </p:nvPr>
        </p:nvSpPr>
        <p:spPr/>
        <p:txBody>
          <a:bodyPr/>
          <a:lstStyle/>
          <a:p>
            <a:fld id="{A733F732-ADD1-4F3E-A05F-5A9E92723B34}" type="slidenum">
              <a:rPr lang="fr-FR" smtClean="0"/>
              <a:t>8</a:t>
            </a:fld>
            <a:endParaRPr lang="fr-FR"/>
          </a:p>
        </p:txBody>
      </p:sp>
    </p:spTree>
    <p:extLst>
      <p:ext uri="{BB962C8B-B14F-4D97-AF65-F5344CB8AC3E}">
        <p14:creationId xmlns:p14="http://schemas.microsoft.com/office/powerpoint/2010/main" val="345554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C062C8-9434-91C3-EB7B-2789EF93A848}"/>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7B6BE588-0FFC-CC38-4AF3-F67C8CD09CE5}"/>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2812286F-C8D6-2ACC-E887-92E765CD381C}"/>
              </a:ext>
            </a:extLst>
          </p:cNvPr>
          <p:cNvSpPr>
            <a:spLocks noGrp="1"/>
          </p:cNvSpPr>
          <p:nvPr>
            <p:ph type="body" idx="1"/>
          </p:nvPr>
        </p:nvSpPr>
        <p:spPr/>
        <p:txBody>
          <a:bodyPr/>
          <a:lstStyle/>
          <a:p>
            <a:r>
              <a:rPr lang="fr-FR" dirty="0"/>
              <a:t>Ici pareil créer une animation en faisant apparaitre le premier graphe et ensuite le second graph</a:t>
            </a:r>
          </a:p>
        </p:txBody>
      </p:sp>
      <p:sp>
        <p:nvSpPr>
          <p:cNvPr id="4" name="Espace réservé du numéro de diapositive 3">
            <a:extLst>
              <a:ext uri="{FF2B5EF4-FFF2-40B4-BE49-F238E27FC236}">
                <a16:creationId xmlns:a16="http://schemas.microsoft.com/office/drawing/2014/main" id="{5E7F7AB8-2817-14D7-B868-D5FC44DAE414}"/>
              </a:ext>
            </a:extLst>
          </p:cNvPr>
          <p:cNvSpPr>
            <a:spLocks noGrp="1"/>
          </p:cNvSpPr>
          <p:nvPr>
            <p:ph type="sldNum" sz="quarter" idx="5"/>
          </p:nvPr>
        </p:nvSpPr>
        <p:spPr/>
        <p:txBody>
          <a:bodyPr/>
          <a:lstStyle/>
          <a:p>
            <a:fld id="{A733F732-ADD1-4F3E-A05F-5A9E92723B34}" type="slidenum">
              <a:rPr lang="fr-FR" smtClean="0"/>
              <a:t>9</a:t>
            </a:fld>
            <a:endParaRPr lang="fr-FR"/>
          </a:p>
        </p:txBody>
      </p:sp>
    </p:spTree>
    <p:extLst>
      <p:ext uri="{BB962C8B-B14F-4D97-AF65-F5344CB8AC3E}">
        <p14:creationId xmlns:p14="http://schemas.microsoft.com/office/powerpoint/2010/main" val="3938722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7649C6C-5D60-65BE-EEFF-784CB9344671}"/>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040B176F-6A43-6F25-C333-5CFD3418B7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D1427801-1A45-14EC-9136-084816E36FDE}"/>
              </a:ext>
            </a:extLst>
          </p:cNvPr>
          <p:cNvSpPr>
            <a:spLocks noGrp="1"/>
          </p:cNvSpPr>
          <p:nvPr>
            <p:ph type="dt" sz="half" idx="10"/>
          </p:nvPr>
        </p:nvSpPr>
        <p:spPr/>
        <p:txBody>
          <a:bodyPr/>
          <a:lstStyle/>
          <a:p>
            <a:fld id="{11EAACC7-3B3F-47D1-959A-EF58926E955E}" type="datetimeFigureOut">
              <a:rPr lang="en-US" smtClean="0"/>
              <a:t>4/17/2025</a:t>
            </a:fld>
            <a:endParaRPr lang="en-US"/>
          </a:p>
        </p:txBody>
      </p:sp>
      <p:sp>
        <p:nvSpPr>
          <p:cNvPr id="5" name="Espace réservé du pied de page 4">
            <a:extLst>
              <a:ext uri="{FF2B5EF4-FFF2-40B4-BE49-F238E27FC236}">
                <a16:creationId xmlns:a16="http://schemas.microsoft.com/office/drawing/2014/main" id="{E608D7F7-16CF-F319-417F-334B41CF1EDC}"/>
              </a:ext>
            </a:extLst>
          </p:cNvPr>
          <p:cNvSpPr>
            <a:spLocks noGrp="1"/>
          </p:cNvSpPr>
          <p:nvPr>
            <p:ph type="ftr" sz="quarter" idx="11"/>
          </p:nvPr>
        </p:nvSpPr>
        <p:spPr/>
        <p:txBody>
          <a:bodyPr/>
          <a:lstStyle/>
          <a:p>
            <a:endParaRPr lang="en-US" dirty="0"/>
          </a:p>
        </p:txBody>
      </p:sp>
      <p:sp>
        <p:nvSpPr>
          <p:cNvPr id="6" name="Espace réservé du numéro de diapositive 5">
            <a:extLst>
              <a:ext uri="{FF2B5EF4-FFF2-40B4-BE49-F238E27FC236}">
                <a16:creationId xmlns:a16="http://schemas.microsoft.com/office/drawing/2014/main" id="{945FF795-F0F3-936B-E9FC-DD4ADC5637C1}"/>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917862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B68DBEA-DDEE-1C00-050B-4FD5E59B5595}"/>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F52769DC-D0D8-0B60-829D-1F570B4A7DFF}"/>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16EFB38-85B2-E7D1-235C-14500DBF1F08}"/>
              </a:ext>
            </a:extLst>
          </p:cNvPr>
          <p:cNvSpPr>
            <a:spLocks noGrp="1"/>
          </p:cNvSpPr>
          <p:nvPr>
            <p:ph type="dt" sz="half" idx="10"/>
          </p:nvPr>
        </p:nvSpPr>
        <p:spPr/>
        <p:txBody>
          <a:bodyPr/>
          <a:lstStyle/>
          <a:p>
            <a:fld id="{11EAACC7-3B3F-47D1-959A-EF58926E955E}" type="datetimeFigureOut">
              <a:rPr lang="en-US" smtClean="0"/>
              <a:t>4/17/2025</a:t>
            </a:fld>
            <a:endParaRPr lang="en-US"/>
          </a:p>
        </p:txBody>
      </p:sp>
      <p:sp>
        <p:nvSpPr>
          <p:cNvPr id="5" name="Espace réservé du pied de page 4">
            <a:extLst>
              <a:ext uri="{FF2B5EF4-FFF2-40B4-BE49-F238E27FC236}">
                <a16:creationId xmlns:a16="http://schemas.microsoft.com/office/drawing/2014/main" id="{28067AAC-C521-F37D-E466-887A4A63C254}"/>
              </a:ext>
            </a:extLst>
          </p:cNvPr>
          <p:cNvSpPr>
            <a:spLocks noGrp="1"/>
          </p:cNvSpPr>
          <p:nvPr>
            <p:ph type="ftr" sz="quarter" idx="11"/>
          </p:nvPr>
        </p:nvSpPr>
        <p:spPr/>
        <p:txBody>
          <a:bodyPr/>
          <a:lstStyle/>
          <a:p>
            <a:endParaRPr lang="en-US" dirty="0"/>
          </a:p>
        </p:txBody>
      </p:sp>
      <p:sp>
        <p:nvSpPr>
          <p:cNvPr id="6" name="Espace réservé du numéro de diapositive 5">
            <a:extLst>
              <a:ext uri="{FF2B5EF4-FFF2-40B4-BE49-F238E27FC236}">
                <a16:creationId xmlns:a16="http://schemas.microsoft.com/office/drawing/2014/main" id="{9520F632-80D2-1B70-309E-195F2F862E00}"/>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1759987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2E7BE55F-F109-AC9C-B446-F5E7FC24B9DF}"/>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AAED778B-2E94-37F6-1773-D8372B5BC24F}"/>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B96F273-442F-09AB-C8EE-C855444E4402}"/>
              </a:ext>
            </a:extLst>
          </p:cNvPr>
          <p:cNvSpPr>
            <a:spLocks noGrp="1"/>
          </p:cNvSpPr>
          <p:nvPr>
            <p:ph type="dt" sz="half" idx="10"/>
          </p:nvPr>
        </p:nvSpPr>
        <p:spPr/>
        <p:txBody>
          <a:bodyPr/>
          <a:lstStyle/>
          <a:p>
            <a:fld id="{11EAACC7-3B3F-47D1-959A-EF58926E955E}" type="datetimeFigureOut">
              <a:rPr lang="en-US" smtClean="0"/>
              <a:t>4/17/2025</a:t>
            </a:fld>
            <a:endParaRPr lang="en-US"/>
          </a:p>
        </p:txBody>
      </p:sp>
      <p:sp>
        <p:nvSpPr>
          <p:cNvPr id="5" name="Espace réservé du pied de page 4">
            <a:extLst>
              <a:ext uri="{FF2B5EF4-FFF2-40B4-BE49-F238E27FC236}">
                <a16:creationId xmlns:a16="http://schemas.microsoft.com/office/drawing/2014/main" id="{96AF34DA-EE81-820F-3D61-B4EA64770021}"/>
              </a:ext>
            </a:extLst>
          </p:cNvPr>
          <p:cNvSpPr>
            <a:spLocks noGrp="1"/>
          </p:cNvSpPr>
          <p:nvPr>
            <p:ph type="ftr" sz="quarter" idx="11"/>
          </p:nvPr>
        </p:nvSpPr>
        <p:spPr/>
        <p:txBody>
          <a:bodyPr/>
          <a:lstStyle/>
          <a:p>
            <a:endParaRPr lang="en-US" dirty="0"/>
          </a:p>
        </p:txBody>
      </p:sp>
      <p:sp>
        <p:nvSpPr>
          <p:cNvPr id="6" name="Espace réservé du numéro de diapositive 5">
            <a:extLst>
              <a:ext uri="{FF2B5EF4-FFF2-40B4-BE49-F238E27FC236}">
                <a16:creationId xmlns:a16="http://schemas.microsoft.com/office/drawing/2014/main" id="{07C70494-E4B9-60A4-0E19-C1A09F63EE9D}"/>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526843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0A79318-4E35-E7B5-12D4-6CD141144F2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65E04225-4211-60D4-4C61-24853007307C}"/>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C8504B7-7F9A-56C1-87C8-54BCE16A6872}"/>
              </a:ext>
            </a:extLst>
          </p:cNvPr>
          <p:cNvSpPr>
            <a:spLocks noGrp="1"/>
          </p:cNvSpPr>
          <p:nvPr>
            <p:ph type="dt" sz="half" idx="10"/>
          </p:nvPr>
        </p:nvSpPr>
        <p:spPr/>
        <p:txBody>
          <a:bodyPr/>
          <a:lstStyle/>
          <a:p>
            <a:fld id="{11EAACC7-3B3F-47D1-959A-EF58926E955E}" type="datetimeFigureOut">
              <a:rPr lang="en-US" smtClean="0"/>
              <a:t>4/17/2025</a:t>
            </a:fld>
            <a:endParaRPr lang="en-US"/>
          </a:p>
        </p:txBody>
      </p:sp>
      <p:sp>
        <p:nvSpPr>
          <p:cNvPr id="5" name="Espace réservé du pied de page 4">
            <a:extLst>
              <a:ext uri="{FF2B5EF4-FFF2-40B4-BE49-F238E27FC236}">
                <a16:creationId xmlns:a16="http://schemas.microsoft.com/office/drawing/2014/main" id="{F33D1461-EDEF-9966-46B3-ABBA907402A3}"/>
              </a:ext>
            </a:extLst>
          </p:cNvPr>
          <p:cNvSpPr>
            <a:spLocks noGrp="1"/>
          </p:cNvSpPr>
          <p:nvPr>
            <p:ph type="ftr" sz="quarter" idx="11"/>
          </p:nvPr>
        </p:nvSpPr>
        <p:spPr/>
        <p:txBody>
          <a:bodyPr/>
          <a:lstStyle/>
          <a:p>
            <a:endParaRPr lang="en-US" dirty="0"/>
          </a:p>
        </p:txBody>
      </p:sp>
      <p:sp>
        <p:nvSpPr>
          <p:cNvPr id="6" name="Espace réservé du numéro de diapositive 5">
            <a:extLst>
              <a:ext uri="{FF2B5EF4-FFF2-40B4-BE49-F238E27FC236}">
                <a16:creationId xmlns:a16="http://schemas.microsoft.com/office/drawing/2014/main" id="{19D63B06-A24A-8F3B-523F-99E767423AB2}"/>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4023355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9676E92-779B-CA70-C307-34BC2FB380D9}"/>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844D388D-0EE5-0E70-02A8-3E41DBAFBB9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ACC623EC-8A1E-0010-157D-BA698DE520B9}"/>
              </a:ext>
            </a:extLst>
          </p:cNvPr>
          <p:cNvSpPr>
            <a:spLocks noGrp="1"/>
          </p:cNvSpPr>
          <p:nvPr>
            <p:ph type="dt" sz="half" idx="10"/>
          </p:nvPr>
        </p:nvSpPr>
        <p:spPr/>
        <p:txBody>
          <a:bodyPr/>
          <a:lstStyle/>
          <a:p>
            <a:fld id="{11EAACC7-3B3F-47D1-959A-EF58926E955E}" type="datetimeFigureOut">
              <a:rPr lang="en-US" smtClean="0"/>
              <a:t>4/17/2025</a:t>
            </a:fld>
            <a:endParaRPr lang="en-US"/>
          </a:p>
        </p:txBody>
      </p:sp>
      <p:sp>
        <p:nvSpPr>
          <p:cNvPr id="5" name="Espace réservé du pied de page 4">
            <a:extLst>
              <a:ext uri="{FF2B5EF4-FFF2-40B4-BE49-F238E27FC236}">
                <a16:creationId xmlns:a16="http://schemas.microsoft.com/office/drawing/2014/main" id="{CFDABD9D-FB5C-2894-4310-CD3BDD20149F}"/>
              </a:ext>
            </a:extLst>
          </p:cNvPr>
          <p:cNvSpPr>
            <a:spLocks noGrp="1"/>
          </p:cNvSpPr>
          <p:nvPr>
            <p:ph type="ftr" sz="quarter" idx="11"/>
          </p:nvPr>
        </p:nvSpPr>
        <p:spPr/>
        <p:txBody>
          <a:bodyPr/>
          <a:lstStyle/>
          <a:p>
            <a:endParaRPr lang="en-US" dirty="0"/>
          </a:p>
        </p:txBody>
      </p:sp>
      <p:sp>
        <p:nvSpPr>
          <p:cNvPr id="6" name="Espace réservé du numéro de diapositive 5">
            <a:extLst>
              <a:ext uri="{FF2B5EF4-FFF2-40B4-BE49-F238E27FC236}">
                <a16:creationId xmlns:a16="http://schemas.microsoft.com/office/drawing/2014/main" id="{A6CD327A-C167-BEEF-78FE-08C9A1293819}"/>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768829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6812EBD-E162-51FF-093F-78B71CF50B5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C84351E9-9375-90F7-E029-C9B305BFF80F}"/>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D54395D4-FB2D-5818-8528-8D6A9866E993}"/>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88E04CD0-CE54-854C-DE1E-64FBFE6D3961}"/>
              </a:ext>
            </a:extLst>
          </p:cNvPr>
          <p:cNvSpPr>
            <a:spLocks noGrp="1"/>
          </p:cNvSpPr>
          <p:nvPr>
            <p:ph type="dt" sz="half" idx="10"/>
          </p:nvPr>
        </p:nvSpPr>
        <p:spPr/>
        <p:txBody>
          <a:bodyPr/>
          <a:lstStyle/>
          <a:p>
            <a:fld id="{11EAACC7-3B3F-47D1-959A-EF58926E955E}" type="datetimeFigureOut">
              <a:rPr lang="en-US" smtClean="0"/>
              <a:t>4/17/2025</a:t>
            </a:fld>
            <a:endParaRPr lang="en-US"/>
          </a:p>
        </p:txBody>
      </p:sp>
      <p:sp>
        <p:nvSpPr>
          <p:cNvPr id="6" name="Espace réservé du pied de page 5">
            <a:extLst>
              <a:ext uri="{FF2B5EF4-FFF2-40B4-BE49-F238E27FC236}">
                <a16:creationId xmlns:a16="http://schemas.microsoft.com/office/drawing/2014/main" id="{F40A7185-68E8-4258-DD3E-77116D7F3806}"/>
              </a:ext>
            </a:extLst>
          </p:cNvPr>
          <p:cNvSpPr>
            <a:spLocks noGrp="1"/>
          </p:cNvSpPr>
          <p:nvPr>
            <p:ph type="ftr" sz="quarter" idx="11"/>
          </p:nvPr>
        </p:nvSpPr>
        <p:spPr/>
        <p:txBody>
          <a:bodyPr/>
          <a:lstStyle/>
          <a:p>
            <a:endParaRPr lang="en-US" dirty="0"/>
          </a:p>
        </p:txBody>
      </p:sp>
      <p:sp>
        <p:nvSpPr>
          <p:cNvPr id="7" name="Espace réservé du numéro de diapositive 6">
            <a:extLst>
              <a:ext uri="{FF2B5EF4-FFF2-40B4-BE49-F238E27FC236}">
                <a16:creationId xmlns:a16="http://schemas.microsoft.com/office/drawing/2014/main" id="{C07FAFF8-B919-3CCE-FF48-D7ACBA6C4695}"/>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64929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8850F11-E66C-7B23-D5FC-7DC9ED3C8DCF}"/>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4E2D7BF4-C2B6-8090-2E77-1D4A0697C6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F4218CF3-E906-1B3B-64C0-709E83DE40C8}"/>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80897899-DFD2-F0C8-1D95-A21C55FFBF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E3FA137D-49E4-72E9-B24D-949F4516EBE5}"/>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91E024D2-E1ED-9368-D4EB-99B22CAC592B}"/>
              </a:ext>
            </a:extLst>
          </p:cNvPr>
          <p:cNvSpPr>
            <a:spLocks noGrp="1"/>
          </p:cNvSpPr>
          <p:nvPr>
            <p:ph type="dt" sz="half" idx="10"/>
          </p:nvPr>
        </p:nvSpPr>
        <p:spPr/>
        <p:txBody>
          <a:bodyPr/>
          <a:lstStyle/>
          <a:p>
            <a:fld id="{11EAACC7-3B3F-47D1-959A-EF58926E955E}" type="datetimeFigureOut">
              <a:rPr lang="en-US" smtClean="0"/>
              <a:t>4/17/2025</a:t>
            </a:fld>
            <a:endParaRPr lang="en-US"/>
          </a:p>
        </p:txBody>
      </p:sp>
      <p:sp>
        <p:nvSpPr>
          <p:cNvPr id="8" name="Espace réservé du pied de page 7">
            <a:extLst>
              <a:ext uri="{FF2B5EF4-FFF2-40B4-BE49-F238E27FC236}">
                <a16:creationId xmlns:a16="http://schemas.microsoft.com/office/drawing/2014/main" id="{39820CDB-D911-0A41-B8B4-C84CAB731D80}"/>
              </a:ext>
            </a:extLst>
          </p:cNvPr>
          <p:cNvSpPr>
            <a:spLocks noGrp="1"/>
          </p:cNvSpPr>
          <p:nvPr>
            <p:ph type="ftr" sz="quarter" idx="11"/>
          </p:nvPr>
        </p:nvSpPr>
        <p:spPr/>
        <p:txBody>
          <a:bodyPr/>
          <a:lstStyle/>
          <a:p>
            <a:endParaRPr lang="en-US" dirty="0"/>
          </a:p>
        </p:txBody>
      </p:sp>
      <p:sp>
        <p:nvSpPr>
          <p:cNvPr id="9" name="Espace réservé du numéro de diapositive 8">
            <a:extLst>
              <a:ext uri="{FF2B5EF4-FFF2-40B4-BE49-F238E27FC236}">
                <a16:creationId xmlns:a16="http://schemas.microsoft.com/office/drawing/2014/main" id="{66B44B50-20BE-067E-0C65-C576A7E659C8}"/>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205449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0A2422-6B6A-2DF3-655B-65415B7DAD7F}"/>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9198ECD1-0EED-2B0A-4222-81EBB144C056}"/>
              </a:ext>
            </a:extLst>
          </p:cNvPr>
          <p:cNvSpPr>
            <a:spLocks noGrp="1"/>
          </p:cNvSpPr>
          <p:nvPr>
            <p:ph type="dt" sz="half" idx="10"/>
          </p:nvPr>
        </p:nvSpPr>
        <p:spPr/>
        <p:txBody>
          <a:bodyPr/>
          <a:lstStyle/>
          <a:p>
            <a:fld id="{11EAACC7-3B3F-47D1-959A-EF58926E955E}" type="datetimeFigureOut">
              <a:rPr lang="en-US" smtClean="0"/>
              <a:t>4/17/2025</a:t>
            </a:fld>
            <a:endParaRPr lang="en-US"/>
          </a:p>
        </p:txBody>
      </p:sp>
      <p:sp>
        <p:nvSpPr>
          <p:cNvPr id="4" name="Espace réservé du pied de page 3">
            <a:extLst>
              <a:ext uri="{FF2B5EF4-FFF2-40B4-BE49-F238E27FC236}">
                <a16:creationId xmlns:a16="http://schemas.microsoft.com/office/drawing/2014/main" id="{CBD1E283-4C1A-0E85-3FF5-257F3940D781}"/>
              </a:ext>
            </a:extLst>
          </p:cNvPr>
          <p:cNvSpPr>
            <a:spLocks noGrp="1"/>
          </p:cNvSpPr>
          <p:nvPr>
            <p:ph type="ftr" sz="quarter" idx="11"/>
          </p:nvPr>
        </p:nvSpPr>
        <p:spPr/>
        <p:txBody>
          <a:bodyPr/>
          <a:lstStyle/>
          <a:p>
            <a:endParaRPr lang="en-US" dirty="0"/>
          </a:p>
        </p:txBody>
      </p:sp>
      <p:sp>
        <p:nvSpPr>
          <p:cNvPr id="5" name="Espace réservé du numéro de diapositive 4">
            <a:extLst>
              <a:ext uri="{FF2B5EF4-FFF2-40B4-BE49-F238E27FC236}">
                <a16:creationId xmlns:a16="http://schemas.microsoft.com/office/drawing/2014/main" id="{6DA6ECE1-3791-5151-C7D9-3E688C2B5336}"/>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087114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3EE7A37C-E78B-761B-E6D3-C6D3354D9493}"/>
              </a:ext>
            </a:extLst>
          </p:cNvPr>
          <p:cNvSpPr>
            <a:spLocks noGrp="1"/>
          </p:cNvSpPr>
          <p:nvPr>
            <p:ph type="dt" sz="half" idx="10"/>
          </p:nvPr>
        </p:nvSpPr>
        <p:spPr/>
        <p:txBody>
          <a:bodyPr/>
          <a:lstStyle/>
          <a:p>
            <a:fld id="{11EAACC7-3B3F-47D1-959A-EF58926E955E}" type="datetimeFigureOut">
              <a:rPr lang="en-US" smtClean="0"/>
              <a:t>4/17/2025</a:t>
            </a:fld>
            <a:endParaRPr lang="en-US"/>
          </a:p>
        </p:txBody>
      </p:sp>
      <p:sp>
        <p:nvSpPr>
          <p:cNvPr id="3" name="Espace réservé du pied de page 2">
            <a:extLst>
              <a:ext uri="{FF2B5EF4-FFF2-40B4-BE49-F238E27FC236}">
                <a16:creationId xmlns:a16="http://schemas.microsoft.com/office/drawing/2014/main" id="{DEACE74B-952F-A3C5-94BB-1EA3F13E7DC6}"/>
              </a:ext>
            </a:extLst>
          </p:cNvPr>
          <p:cNvSpPr>
            <a:spLocks noGrp="1"/>
          </p:cNvSpPr>
          <p:nvPr>
            <p:ph type="ftr" sz="quarter" idx="11"/>
          </p:nvPr>
        </p:nvSpPr>
        <p:spPr/>
        <p:txBody>
          <a:bodyPr/>
          <a:lstStyle/>
          <a:p>
            <a:endParaRPr lang="en-US" dirty="0"/>
          </a:p>
        </p:txBody>
      </p:sp>
      <p:sp>
        <p:nvSpPr>
          <p:cNvPr id="4" name="Espace réservé du numéro de diapositive 3">
            <a:extLst>
              <a:ext uri="{FF2B5EF4-FFF2-40B4-BE49-F238E27FC236}">
                <a16:creationId xmlns:a16="http://schemas.microsoft.com/office/drawing/2014/main" id="{C54D1633-31DF-0313-49F3-0BF1E9EC258D}"/>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848361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929962E-515E-F1D0-2CDB-3C3A038DC67D}"/>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F4653B4-BBDE-2FD6-9F35-53431100B5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AFB8D07A-953E-F1BA-C02B-0F3B6DFADD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E7F44A71-46AE-5E7E-402E-698DADE77BC7}"/>
              </a:ext>
            </a:extLst>
          </p:cNvPr>
          <p:cNvSpPr>
            <a:spLocks noGrp="1"/>
          </p:cNvSpPr>
          <p:nvPr>
            <p:ph type="dt" sz="half" idx="10"/>
          </p:nvPr>
        </p:nvSpPr>
        <p:spPr/>
        <p:txBody>
          <a:bodyPr/>
          <a:lstStyle/>
          <a:p>
            <a:fld id="{11EAACC7-3B3F-47D1-959A-EF58926E955E}" type="datetimeFigureOut">
              <a:rPr lang="en-US" smtClean="0"/>
              <a:t>4/17/2025</a:t>
            </a:fld>
            <a:endParaRPr lang="en-US"/>
          </a:p>
        </p:txBody>
      </p:sp>
      <p:sp>
        <p:nvSpPr>
          <p:cNvPr id="6" name="Espace réservé du pied de page 5">
            <a:extLst>
              <a:ext uri="{FF2B5EF4-FFF2-40B4-BE49-F238E27FC236}">
                <a16:creationId xmlns:a16="http://schemas.microsoft.com/office/drawing/2014/main" id="{A428D2A6-9D8E-E39F-2962-FEA106FF0576}"/>
              </a:ext>
            </a:extLst>
          </p:cNvPr>
          <p:cNvSpPr>
            <a:spLocks noGrp="1"/>
          </p:cNvSpPr>
          <p:nvPr>
            <p:ph type="ftr" sz="quarter" idx="11"/>
          </p:nvPr>
        </p:nvSpPr>
        <p:spPr/>
        <p:txBody>
          <a:bodyPr/>
          <a:lstStyle/>
          <a:p>
            <a:endParaRPr lang="en-US" dirty="0"/>
          </a:p>
        </p:txBody>
      </p:sp>
      <p:sp>
        <p:nvSpPr>
          <p:cNvPr id="7" name="Espace réservé du numéro de diapositive 6">
            <a:extLst>
              <a:ext uri="{FF2B5EF4-FFF2-40B4-BE49-F238E27FC236}">
                <a16:creationId xmlns:a16="http://schemas.microsoft.com/office/drawing/2014/main" id="{796FC2F0-33D8-39AD-793D-D2883CE2F5AE}"/>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175027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9553179-B205-A19D-7B59-7962C6056AF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5D8B7B73-4AFE-7457-72FF-2038C4A1F5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EBFF9B7E-D4A8-5806-7A9E-9FFEEA2C83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90AA615-A14A-B124-7749-023CFC0FB797}"/>
              </a:ext>
            </a:extLst>
          </p:cNvPr>
          <p:cNvSpPr>
            <a:spLocks noGrp="1"/>
          </p:cNvSpPr>
          <p:nvPr>
            <p:ph type="dt" sz="half" idx="10"/>
          </p:nvPr>
        </p:nvSpPr>
        <p:spPr/>
        <p:txBody>
          <a:bodyPr/>
          <a:lstStyle/>
          <a:p>
            <a:fld id="{11EAACC7-3B3F-47D1-959A-EF58926E955E}" type="datetimeFigureOut">
              <a:rPr lang="en-US" smtClean="0"/>
              <a:t>4/17/2025</a:t>
            </a:fld>
            <a:endParaRPr lang="en-US"/>
          </a:p>
        </p:txBody>
      </p:sp>
      <p:sp>
        <p:nvSpPr>
          <p:cNvPr id="6" name="Espace réservé du pied de page 5">
            <a:extLst>
              <a:ext uri="{FF2B5EF4-FFF2-40B4-BE49-F238E27FC236}">
                <a16:creationId xmlns:a16="http://schemas.microsoft.com/office/drawing/2014/main" id="{98DC5411-4E3B-4358-F268-BCFC98A9287A}"/>
              </a:ext>
            </a:extLst>
          </p:cNvPr>
          <p:cNvSpPr>
            <a:spLocks noGrp="1"/>
          </p:cNvSpPr>
          <p:nvPr>
            <p:ph type="ftr" sz="quarter" idx="11"/>
          </p:nvPr>
        </p:nvSpPr>
        <p:spPr/>
        <p:txBody>
          <a:bodyPr/>
          <a:lstStyle/>
          <a:p>
            <a:endParaRPr lang="en-US" dirty="0"/>
          </a:p>
        </p:txBody>
      </p:sp>
      <p:sp>
        <p:nvSpPr>
          <p:cNvPr id="7" name="Espace réservé du numéro de diapositive 6">
            <a:extLst>
              <a:ext uri="{FF2B5EF4-FFF2-40B4-BE49-F238E27FC236}">
                <a16:creationId xmlns:a16="http://schemas.microsoft.com/office/drawing/2014/main" id="{71D218A2-AC18-3438-AE00-23FCA891D532}"/>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864921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FA8AB7EB-5289-036A-14D7-CD1AFCD236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6CB87DA2-9AD9-44B9-55D4-846B225190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DA6BF46-BD6D-0784-2A5B-E75071D95B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1EAACC7-3B3F-47D1-959A-EF58926E955E}" type="datetimeFigureOut">
              <a:rPr lang="en-US" smtClean="0"/>
              <a:t>4/17/2025</a:t>
            </a:fld>
            <a:endParaRPr lang="en-US"/>
          </a:p>
        </p:txBody>
      </p:sp>
      <p:sp>
        <p:nvSpPr>
          <p:cNvPr id="5" name="Espace réservé du pied de page 4">
            <a:extLst>
              <a:ext uri="{FF2B5EF4-FFF2-40B4-BE49-F238E27FC236}">
                <a16:creationId xmlns:a16="http://schemas.microsoft.com/office/drawing/2014/main" id="{6E8550BC-021D-F582-7727-4E9FE61FE9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Espace réservé du numéro de diapositive 5">
            <a:extLst>
              <a:ext uri="{FF2B5EF4-FFF2-40B4-BE49-F238E27FC236}">
                <a16:creationId xmlns:a16="http://schemas.microsoft.com/office/drawing/2014/main" id="{217931CD-29B9-8B96-609F-A0F3ABAD52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12CC964-A50B-4C29-B4E4-2C30BB34CCF3}" type="slidenum">
              <a:rPr lang="en-US" smtClean="0"/>
              <a:t>‹N°›</a:t>
            </a:fld>
            <a:endParaRPr lang="en-US"/>
          </a:p>
        </p:txBody>
      </p:sp>
    </p:spTree>
    <p:extLst>
      <p:ext uri="{BB962C8B-B14F-4D97-AF65-F5344CB8AC3E}">
        <p14:creationId xmlns:p14="http://schemas.microsoft.com/office/powerpoint/2010/main" val="1010733565"/>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10" Type="http://schemas.openxmlformats.org/officeDocument/2006/relationships/image" Target="../media/image1.png"/><Relationship Id="rId4" Type="http://schemas.openxmlformats.org/officeDocument/2006/relationships/diagramLayout" Target="../diagrams/layout2.xm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www.fao.org/faostat/fr/#data/" TargetMode="Externa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8555C5B3-193A-4749-9AFD-682E53CDD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a:extLst>
              <a:ext uri="{FF2B5EF4-FFF2-40B4-BE49-F238E27FC236}">
                <a16:creationId xmlns:a16="http://schemas.microsoft.com/office/drawing/2014/main" id="{2EAE06A6-F76A-41C9-827A-C561B00448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3"/>
            <a:ext cx="12192000" cy="6858000"/>
          </a:xfrm>
          <a:prstGeom prst="rect">
            <a:avLst/>
          </a:prstGeom>
          <a:gradFill>
            <a:gsLst>
              <a:gs pos="0">
                <a:srgbClr val="000000"/>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89F9D4E8-0639-444B-949B-951858506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80861" y="0"/>
            <a:ext cx="7661934" cy="6858000"/>
          </a:xfrm>
          <a:prstGeom prst="rect">
            <a:avLst/>
          </a:prstGeom>
          <a:gradFill>
            <a:gsLst>
              <a:gs pos="0">
                <a:schemeClr val="accent1">
                  <a:lumMod val="75000"/>
                  <a:alpha val="45000"/>
                </a:schemeClr>
              </a:gs>
              <a:gs pos="100000">
                <a:srgbClr val="000000">
                  <a:alpha val="29000"/>
                </a:srgb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E3DA7A2-ED70-4BBA-AB72-00AD461FA4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80862" y="-6"/>
            <a:ext cx="11711138" cy="6410334"/>
          </a:xfrm>
          <a:prstGeom prst="rect">
            <a:avLst/>
          </a:prstGeom>
          <a:gradFill>
            <a:gsLst>
              <a:gs pos="0">
                <a:schemeClr val="accent1">
                  <a:alpha val="0"/>
                </a:schemeClr>
              </a:gs>
              <a:gs pos="100000">
                <a:srgbClr val="000000">
                  <a:alpha val="41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FC485432-3647-4218-B5D3-15D3FA222B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44797" y="-489206"/>
            <a:ext cx="2502408" cy="12191998"/>
          </a:xfrm>
          <a:prstGeom prst="rect">
            <a:avLst/>
          </a:prstGeom>
          <a:gradFill>
            <a:gsLst>
              <a:gs pos="0">
                <a:schemeClr val="accent1">
                  <a:alpha val="24000"/>
                </a:schemeClr>
              </a:gs>
              <a:gs pos="78000">
                <a:schemeClr val="accent1">
                  <a:lumMod val="50000"/>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ous-titre 2">
            <a:extLst>
              <a:ext uri="{FF2B5EF4-FFF2-40B4-BE49-F238E27FC236}">
                <a16:creationId xmlns:a16="http://schemas.microsoft.com/office/drawing/2014/main" id="{501F1FE0-E4B8-70AB-48AB-82560D483F87}"/>
              </a:ext>
            </a:extLst>
          </p:cNvPr>
          <p:cNvSpPr>
            <a:spLocks noGrp="1"/>
          </p:cNvSpPr>
          <p:nvPr>
            <p:ph type="subTitle" idx="1"/>
          </p:nvPr>
        </p:nvSpPr>
        <p:spPr>
          <a:xfrm>
            <a:off x="1127208" y="4756265"/>
            <a:ext cx="4393278" cy="1244483"/>
          </a:xfrm>
        </p:spPr>
        <p:txBody>
          <a:bodyPr anchor="t">
            <a:normAutofit/>
          </a:bodyPr>
          <a:lstStyle/>
          <a:p>
            <a:pPr algn="l"/>
            <a:r>
              <a:rPr lang="fr-FR" sz="3600" b="1" dirty="0">
                <a:solidFill>
                  <a:srgbClr val="FFFFFF"/>
                </a:solidFill>
              </a:rPr>
              <a:t>Etude de marché</a:t>
            </a:r>
          </a:p>
        </p:txBody>
      </p:sp>
      <p:sp>
        <p:nvSpPr>
          <p:cNvPr id="51" name="Oval 19">
            <a:extLst>
              <a:ext uri="{FF2B5EF4-FFF2-40B4-BE49-F238E27FC236}">
                <a16:creationId xmlns:a16="http://schemas.microsoft.com/office/drawing/2014/main" id="{F4AFDDCA-6ABA-4D23-8A5C-1BF0F4308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90589" y="1062544"/>
            <a:ext cx="4756162" cy="47561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3" descr="Une image contenant drapeau, logo, symbole, Graphique&#10;&#10;Le contenu généré par l’IA peut être incorrect.">
            <a:extLst>
              <a:ext uri="{FF2B5EF4-FFF2-40B4-BE49-F238E27FC236}">
                <a16:creationId xmlns:a16="http://schemas.microsoft.com/office/drawing/2014/main" id="{EBEFAEF4-130E-828B-ED27-AB10549D24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860" y="210324"/>
            <a:ext cx="3314700" cy="3352800"/>
          </a:xfrm>
          <a:prstGeom prst="rect">
            <a:avLst/>
          </a:prstGeom>
        </p:spPr>
      </p:pic>
      <p:pic>
        <p:nvPicPr>
          <p:cNvPr id="8" name="Image 7" descr="Une image contenant Graphique, Police, clipart, graphisme&#10;&#10;Le contenu généré par l’IA peut être incorrect.">
            <a:extLst>
              <a:ext uri="{FF2B5EF4-FFF2-40B4-BE49-F238E27FC236}">
                <a16:creationId xmlns:a16="http://schemas.microsoft.com/office/drawing/2014/main" id="{49AA7E10-0FF3-EEF3-1EF7-A87D6981DF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53999" y="1923935"/>
            <a:ext cx="6629341" cy="2707759"/>
          </a:xfrm>
          <a:prstGeom prst="rect">
            <a:avLst/>
          </a:prstGeom>
        </p:spPr>
      </p:pic>
    </p:spTree>
    <p:extLst>
      <p:ext uri="{BB962C8B-B14F-4D97-AF65-F5344CB8AC3E}">
        <p14:creationId xmlns:p14="http://schemas.microsoft.com/office/powerpoint/2010/main" val="19317225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A9F577B-8EC4-743A-B356-42E6FBBE9262}"/>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1085FEB3-FB90-881A-FAF4-1FC7FB962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C00FDFA0-3A00-49E3-7B55-9AB782D43E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549C21FF-6E35-5CE7-583E-9EEF804F7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AA95C85-0CD4-FA51-957A-038132114E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D98907-A482-8D94-D688-F8F658CF0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2D613AE3-D690-FA9D-E494-5E4CAD2C72E9}"/>
              </a:ext>
            </a:extLst>
          </p:cNvPr>
          <p:cNvSpPr>
            <a:spLocks noGrp="1" noChangeArrowheads="1"/>
          </p:cNvSpPr>
          <p:nvPr>
            <p:ph type="title"/>
          </p:nvPr>
        </p:nvSpPr>
        <p:spPr bwMode="auto">
          <a:xfrm>
            <a:off x="289784" y="-6692"/>
            <a:ext cx="9982200" cy="12990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0000"/>
          </a:bodyPr>
          <a:lstStyle/>
          <a:p>
            <a:pPr lvl="0" eaLnBrk="0" fontAlgn="base" hangingPunct="0">
              <a:spcAft>
                <a:spcPct val="0"/>
              </a:spcAft>
            </a:pPr>
            <a:br>
              <a:rPr lang="fr-FR" sz="3600" b="1" dirty="0"/>
            </a:br>
            <a:br>
              <a:rPr lang="fr-FR" sz="3600" b="1" dirty="0"/>
            </a:br>
            <a:r>
              <a:rPr lang="fr-FR" sz="3600" b="1" dirty="0">
                <a:solidFill>
                  <a:schemeClr val="bg1"/>
                </a:solidFill>
              </a:rPr>
              <a:t>Classification agglomérative hiérarchique (CAH)</a:t>
            </a:r>
            <a:br>
              <a:rPr lang="fr-FR" sz="3600" b="1" dirty="0">
                <a:solidFill>
                  <a:schemeClr val="bg1"/>
                </a:solidFill>
              </a:rPr>
            </a:br>
            <a:br>
              <a:rPr lang="fr-FR" sz="3600" dirty="0">
                <a:solidFill>
                  <a:schemeClr val="bg1"/>
                </a:solidFill>
              </a:rPr>
            </a:br>
            <a:endParaRPr kumimoji="0" lang="fr-FR" altLang="fr-FR" sz="3400" b="0" i="0" u="none" strike="noStrike" cap="none" normalizeH="0" baseline="0" dirty="0">
              <a:ln>
                <a:noFill/>
              </a:ln>
              <a:solidFill>
                <a:schemeClr val="bg1"/>
              </a:solidFill>
              <a:effectLst/>
              <a:latin typeface="Arial" panose="020B0604020202020204" pitchFamily="34" charset="0"/>
            </a:endParaRPr>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7132E84A-0BC1-5DC7-C6B4-01A64D35DB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31334" y="117442"/>
            <a:ext cx="1340448" cy="1355855"/>
          </a:xfrm>
          <a:prstGeom prst="rect">
            <a:avLst/>
          </a:prstGeom>
        </p:spPr>
      </p:pic>
      <p:pic>
        <p:nvPicPr>
          <p:cNvPr id="2" name="Espace réservé du contenu 4" descr="Une image contenant texte, diagramme, ligne, Plan">
            <a:extLst>
              <a:ext uri="{FF2B5EF4-FFF2-40B4-BE49-F238E27FC236}">
                <a16:creationId xmlns:a16="http://schemas.microsoft.com/office/drawing/2014/main" id="{B174A6E3-4299-F284-061F-F32558A3F814}"/>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59349" y="2062264"/>
            <a:ext cx="5022341" cy="4688732"/>
          </a:xfrm>
        </p:spPr>
      </p:pic>
      <p:sp>
        <p:nvSpPr>
          <p:cNvPr id="5" name="ZoneTexte 4">
            <a:extLst>
              <a:ext uri="{FF2B5EF4-FFF2-40B4-BE49-F238E27FC236}">
                <a16:creationId xmlns:a16="http://schemas.microsoft.com/office/drawing/2014/main" id="{A998D925-3C5F-88DE-AB8A-3B787B691129}"/>
              </a:ext>
            </a:extLst>
          </p:cNvPr>
          <p:cNvSpPr txBox="1"/>
          <p:nvPr/>
        </p:nvSpPr>
        <p:spPr>
          <a:xfrm>
            <a:off x="1896894" y="1632094"/>
            <a:ext cx="1821524" cy="646331"/>
          </a:xfrm>
          <a:prstGeom prst="rect">
            <a:avLst/>
          </a:prstGeom>
          <a:noFill/>
        </p:spPr>
        <p:txBody>
          <a:bodyPr wrap="none" rtlCol="0">
            <a:spAutoFit/>
          </a:bodyPr>
          <a:lstStyle/>
          <a:p>
            <a:r>
              <a:rPr lang="fr-FR" b="1" dirty="0"/>
              <a:t>Dendrogramme</a:t>
            </a:r>
          </a:p>
          <a:p>
            <a:endParaRPr lang="fr-FR" dirty="0"/>
          </a:p>
        </p:txBody>
      </p:sp>
      <p:sp>
        <p:nvSpPr>
          <p:cNvPr id="6" name="ZoneTexte 5">
            <a:extLst>
              <a:ext uri="{FF2B5EF4-FFF2-40B4-BE49-F238E27FC236}">
                <a16:creationId xmlns:a16="http://schemas.microsoft.com/office/drawing/2014/main" id="{E1257CE3-3270-87CD-F3A1-F9F44F76702C}"/>
              </a:ext>
            </a:extLst>
          </p:cNvPr>
          <p:cNvSpPr txBox="1"/>
          <p:nvPr/>
        </p:nvSpPr>
        <p:spPr>
          <a:xfrm>
            <a:off x="6235431" y="2062264"/>
            <a:ext cx="5497220" cy="2308324"/>
          </a:xfrm>
          <a:prstGeom prst="rect">
            <a:avLst/>
          </a:prstGeom>
          <a:noFill/>
        </p:spPr>
        <p:txBody>
          <a:bodyPr wrap="square" rtlCol="0">
            <a:spAutoFit/>
          </a:bodyPr>
          <a:lstStyle/>
          <a:p>
            <a:r>
              <a:rPr lang="fr-FR" dirty="0"/>
              <a:t>La distance idéale pour couper dans le dendrogramme se situe à la hauteur où il y a de grandes séparations visibles entre les groupes, signifiant que les groupes sont suffisamment distincts pour être considérés comme des clusters séparés. Dans mon cas, j’ai décidé de couper a une hauteur de 10.</a:t>
            </a:r>
          </a:p>
          <a:p>
            <a:endParaRPr lang="fr-FR" dirty="0"/>
          </a:p>
        </p:txBody>
      </p:sp>
      <p:sp>
        <p:nvSpPr>
          <p:cNvPr id="9" name="ZoneTexte 8">
            <a:extLst>
              <a:ext uri="{FF2B5EF4-FFF2-40B4-BE49-F238E27FC236}">
                <a16:creationId xmlns:a16="http://schemas.microsoft.com/office/drawing/2014/main" id="{244E839E-83A1-74B8-5A26-751A1608C6EA}"/>
              </a:ext>
            </a:extLst>
          </p:cNvPr>
          <p:cNvSpPr txBox="1"/>
          <p:nvPr/>
        </p:nvSpPr>
        <p:spPr>
          <a:xfrm>
            <a:off x="5676205" y="4650769"/>
            <a:ext cx="6321280" cy="646331"/>
          </a:xfrm>
          <a:prstGeom prst="rect">
            <a:avLst/>
          </a:prstGeom>
          <a:noFill/>
        </p:spPr>
        <p:txBody>
          <a:bodyPr wrap="square">
            <a:spAutoFit/>
          </a:bodyPr>
          <a:lstStyle/>
          <a:p>
            <a:r>
              <a:rPr lang="fr-FR" dirty="0"/>
              <a:t>Enfin, avec la fonction </a:t>
            </a:r>
            <a:r>
              <a:rPr lang="fr-FR" dirty="0" err="1"/>
              <a:t>fcluster</a:t>
            </a:r>
            <a:r>
              <a:rPr lang="fr-FR" dirty="0"/>
              <a:t>(Z, t=10, </a:t>
            </a:r>
            <a:r>
              <a:rPr lang="fr-FR" dirty="0" err="1"/>
              <a:t>criterion</a:t>
            </a:r>
            <a:r>
              <a:rPr lang="fr-FR" dirty="0"/>
              <a:t>='distance’), je </a:t>
            </a:r>
          </a:p>
          <a:p>
            <a:r>
              <a:rPr lang="fr-FR" dirty="0"/>
              <a:t>peux déterminer le nombre de clusters et j’obtient 5 clusters.</a:t>
            </a:r>
          </a:p>
        </p:txBody>
      </p:sp>
    </p:spTree>
    <p:extLst>
      <p:ext uri="{BB962C8B-B14F-4D97-AF65-F5344CB8AC3E}">
        <p14:creationId xmlns:p14="http://schemas.microsoft.com/office/powerpoint/2010/main" val="878616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3413147-BF5B-EC6B-F699-6E4A9DD1D8C5}"/>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799543B3-0A92-EF1E-D599-E102C3591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4131BFF8-B6EC-3ED7-9843-D679908131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0EECB14D-A37A-3A84-82BC-7D0E9305D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AB7A7C29-CD54-B9E2-542D-CA5C9E8EC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DB4B9E46-9218-489A-B32B-E59250F57E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092B4AB0-4356-82C6-3104-2ABE99262772}"/>
              </a:ext>
            </a:extLst>
          </p:cNvPr>
          <p:cNvSpPr>
            <a:spLocks noGrp="1" noChangeArrowheads="1"/>
          </p:cNvSpPr>
          <p:nvPr>
            <p:ph type="title"/>
          </p:nvPr>
        </p:nvSpPr>
        <p:spPr bwMode="auto">
          <a:xfrm>
            <a:off x="199798" y="168810"/>
            <a:ext cx="9895951"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0000"/>
          </a:bodyPr>
          <a:lstStyle/>
          <a:p>
            <a:pPr lvl="0" eaLnBrk="0" fontAlgn="base" hangingPunct="0">
              <a:spcAft>
                <a:spcPct val="0"/>
              </a:spcAft>
            </a:pPr>
            <a:br>
              <a:rPr lang="fr-FR" sz="3200" b="1" dirty="0"/>
            </a:br>
            <a:r>
              <a:rPr lang="fr-FR" sz="3600" b="1" dirty="0">
                <a:solidFill>
                  <a:schemeClr val="bg1"/>
                </a:solidFill>
              </a:rPr>
              <a:t>Classification agglomérative hiérarchique (CAH)</a:t>
            </a:r>
            <a:br>
              <a:rPr lang="fr-FR" sz="3600" b="1" dirty="0">
                <a:solidFill>
                  <a:schemeClr val="bg1"/>
                </a:solidFill>
              </a:rPr>
            </a:br>
            <a:endParaRPr kumimoji="0" lang="fr-FR" altLang="fr-FR" sz="3600" b="0" i="0" u="none" strike="noStrike" cap="none" normalizeH="0" baseline="0" dirty="0">
              <a:ln>
                <a:noFill/>
              </a:ln>
              <a:solidFill>
                <a:schemeClr val="bg1"/>
              </a:solidFill>
              <a:effectLst/>
              <a:latin typeface="Arial" panose="020B0604020202020204" pitchFamily="34" charset="0"/>
            </a:endParaRPr>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4BADCCF3-C817-D92A-505F-073177D669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74388" y="53715"/>
            <a:ext cx="1466454" cy="1483310"/>
          </a:xfrm>
          <a:prstGeom prst="rect">
            <a:avLst/>
          </a:prstGeom>
        </p:spPr>
      </p:pic>
      <p:pic>
        <p:nvPicPr>
          <p:cNvPr id="5" name="Espace réservé du contenu 4" descr="Une image contenant texte, capture d’écran, diagramme, ligne">
            <a:extLst>
              <a:ext uri="{FF2B5EF4-FFF2-40B4-BE49-F238E27FC236}">
                <a16:creationId xmlns:a16="http://schemas.microsoft.com/office/drawing/2014/main" id="{EA31D38E-B4BC-2096-9275-A3458BF3FD29}"/>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99798" y="2333780"/>
            <a:ext cx="5977266" cy="4229682"/>
          </a:xfrm>
        </p:spPr>
      </p:pic>
      <p:sp>
        <p:nvSpPr>
          <p:cNvPr id="6" name="ZoneTexte 5">
            <a:extLst>
              <a:ext uri="{FF2B5EF4-FFF2-40B4-BE49-F238E27FC236}">
                <a16:creationId xmlns:a16="http://schemas.microsoft.com/office/drawing/2014/main" id="{C91A1318-39B6-D675-44C0-DAEC8B9B71BD}"/>
              </a:ext>
            </a:extLst>
          </p:cNvPr>
          <p:cNvSpPr txBox="1"/>
          <p:nvPr/>
        </p:nvSpPr>
        <p:spPr>
          <a:xfrm>
            <a:off x="2596259" y="1854576"/>
            <a:ext cx="1184343" cy="369332"/>
          </a:xfrm>
          <a:prstGeom prst="rect">
            <a:avLst/>
          </a:prstGeom>
          <a:noFill/>
        </p:spPr>
        <p:txBody>
          <a:bodyPr wrap="square">
            <a:spAutoFit/>
          </a:bodyPr>
          <a:lstStyle/>
          <a:p>
            <a:r>
              <a:rPr lang="fr-FR" b="1" dirty="0"/>
              <a:t>BOXPLOT</a:t>
            </a:r>
          </a:p>
        </p:txBody>
      </p:sp>
      <p:sp>
        <p:nvSpPr>
          <p:cNvPr id="15" name="ZoneTexte 14">
            <a:extLst>
              <a:ext uri="{FF2B5EF4-FFF2-40B4-BE49-F238E27FC236}">
                <a16:creationId xmlns:a16="http://schemas.microsoft.com/office/drawing/2014/main" id="{A5D75949-6E80-E3BE-A2F9-C5DD0FC4EB39}"/>
              </a:ext>
            </a:extLst>
          </p:cNvPr>
          <p:cNvSpPr txBox="1"/>
          <p:nvPr/>
        </p:nvSpPr>
        <p:spPr>
          <a:xfrm>
            <a:off x="6780180" y="2480553"/>
            <a:ext cx="4289898" cy="2308324"/>
          </a:xfrm>
          <a:prstGeom prst="rect">
            <a:avLst/>
          </a:prstGeom>
          <a:noFill/>
        </p:spPr>
        <p:txBody>
          <a:bodyPr wrap="square" rtlCol="0">
            <a:spAutoFit/>
          </a:bodyPr>
          <a:lstStyle/>
          <a:p>
            <a:pPr marL="285750" indent="-285750">
              <a:buFont typeface="Wingdings" panose="05000000000000000000" pitchFamily="2" charset="2"/>
              <a:buChar char="v"/>
            </a:pPr>
            <a:r>
              <a:rPr lang="fr-FR" dirty="0"/>
              <a:t>Visualisation de la distribution de chaque variable au sein des clusters</a:t>
            </a:r>
          </a:p>
          <a:p>
            <a:pPr marL="285750" indent="-285750">
              <a:buFont typeface="Wingdings" panose="05000000000000000000" pitchFamily="2" charset="2"/>
              <a:buChar char="v"/>
            </a:pPr>
            <a:endParaRPr lang="fr-FR" dirty="0"/>
          </a:p>
          <a:p>
            <a:pPr marL="285750" indent="-285750">
              <a:buFont typeface="Wingdings" panose="05000000000000000000" pitchFamily="2" charset="2"/>
              <a:buChar char="v"/>
            </a:pPr>
            <a:r>
              <a:rPr lang="fr-FR" dirty="0"/>
              <a:t>Permet de mieux comprendre les différences entre les groupes.</a:t>
            </a:r>
          </a:p>
          <a:p>
            <a:pPr marL="285750" indent="-285750">
              <a:buFont typeface="Wingdings" panose="05000000000000000000" pitchFamily="2" charset="2"/>
              <a:buChar char="v"/>
            </a:pPr>
            <a:endParaRPr lang="fr-FR" dirty="0"/>
          </a:p>
          <a:p>
            <a:pPr marL="285750" indent="-285750">
              <a:buFont typeface="Wingdings" panose="05000000000000000000" pitchFamily="2" charset="2"/>
              <a:buChar char="v"/>
            </a:pPr>
            <a:r>
              <a:rPr lang="fr-FR" dirty="0"/>
              <a:t>Aide à identifier les caractéristiques distinctives de chaque cluster.</a:t>
            </a:r>
          </a:p>
        </p:txBody>
      </p:sp>
    </p:spTree>
    <p:extLst>
      <p:ext uri="{BB962C8B-B14F-4D97-AF65-F5344CB8AC3E}">
        <p14:creationId xmlns:p14="http://schemas.microsoft.com/office/powerpoint/2010/main" val="40337394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D94BC9D-87E9-FCF0-4D64-32BDCE158921}"/>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2460CCEC-5046-8DCF-1CF2-FBC9ACD701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DA0EAC11-22D6-59FF-5398-31F67C930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639947C8-1368-F90C-59E0-B3A4B1D09E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2D81B2E6-9C7A-A357-5F98-92B0B9142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4ECFF452-BE57-5108-E8AB-BCBC08122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A804C01C-61ED-4F7B-9D91-61F38E94FE0E}"/>
              </a:ext>
            </a:extLst>
          </p:cNvPr>
          <p:cNvSpPr>
            <a:spLocks noGrp="1" noChangeArrowheads="1"/>
          </p:cNvSpPr>
          <p:nvPr>
            <p:ph type="title"/>
          </p:nvPr>
        </p:nvSpPr>
        <p:spPr bwMode="auto">
          <a:xfrm>
            <a:off x="151454" y="178790"/>
            <a:ext cx="9895951"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0000"/>
          </a:bodyPr>
          <a:lstStyle/>
          <a:p>
            <a:pPr lvl="0" eaLnBrk="0" fontAlgn="base" hangingPunct="0">
              <a:spcAft>
                <a:spcPct val="0"/>
              </a:spcAft>
            </a:pPr>
            <a:br>
              <a:rPr lang="fr-FR" sz="3600" b="1" dirty="0"/>
            </a:br>
            <a:r>
              <a:rPr lang="fr-FR" sz="3600" b="1" dirty="0">
                <a:solidFill>
                  <a:schemeClr val="bg1"/>
                </a:solidFill>
              </a:rPr>
              <a:t>Classification agglomérative hiérarchique (CAH)</a:t>
            </a:r>
            <a:br>
              <a:rPr lang="fr-FR" sz="3600" b="1" dirty="0"/>
            </a:br>
            <a:endParaRPr kumimoji="0" lang="fr-FR" altLang="fr-FR" sz="3400" b="0" i="0" u="none" strike="noStrike" cap="none" normalizeH="0" baseline="0" dirty="0">
              <a:ln>
                <a:noFill/>
              </a:ln>
              <a:solidFill>
                <a:schemeClr val="bg1"/>
              </a:solidFill>
              <a:effectLst/>
              <a:latin typeface="Arial" panose="020B0604020202020204" pitchFamily="34" charset="0"/>
            </a:endParaRPr>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4C42FDE7-6F33-E1A7-BC28-2F158113BC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2853" y="14105"/>
            <a:ext cx="1482172" cy="1499208"/>
          </a:xfrm>
          <a:prstGeom prst="rect">
            <a:avLst/>
          </a:prstGeom>
        </p:spPr>
      </p:pic>
      <p:pic>
        <p:nvPicPr>
          <p:cNvPr id="7" name="Espace réservé du contenu 6" descr="Une image contenant texte, capture d’écran, Police, document">
            <a:extLst>
              <a:ext uri="{FF2B5EF4-FFF2-40B4-BE49-F238E27FC236}">
                <a16:creationId xmlns:a16="http://schemas.microsoft.com/office/drawing/2014/main" id="{4701EE1D-C992-7C6F-5DF2-08A5A996D300}"/>
              </a:ext>
            </a:extLst>
          </p:cNvPr>
          <p:cNvPicPr>
            <a:picLocks noChangeAspect="1"/>
          </p:cNvPicPr>
          <p:nvPr/>
        </p:nvPicPr>
        <p:blipFill>
          <a:blip r:embed="rId4">
            <a:extLst>
              <a:ext uri="{28A0092B-C50C-407E-A947-70E740481C1C}">
                <a14:useLocalDpi xmlns:a14="http://schemas.microsoft.com/office/drawing/2010/main" val="0"/>
              </a:ext>
            </a:extLst>
          </a:blip>
          <a:srcRect l="3273" t="373"/>
          <a:stretch/>
        </p:blipFill>
        <p:spPr>
          <a:xfrm>
            <a:off x="135900" y="1704790"/>
            <a:ext cx="7286304" cy="3608060"/>
          </a:xfrm>
          <a:prstGeom prst="rect">
            <a:avLst/>
          </a:prstGeom>
        </p:spPr>
      </p:pic>
      <p:pic>
        <p:nvPicPr>
          <p:cNvPr id="10" name="Espace réservé du contenu 9" descr="Une image contenant texte, capture d’écran, Police">
            <a:extLst>
              <a:ext uri="{FF2B5EF4-FFF2-40B4-BE49-F238E27FC236}">
                <a16:creationId xmlns:a16="http://schemas.microsoft.com/office/drawing/2014/main" id="{17D85208-747B-7DC8-499B-22B82259541A}"/>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86974" y="5420208"/>
            <a:ext cx="7153986" cy="1325266"/>
          </a:xfrm>
          <a:prstGeom prst="rect">
            <a:avLst/>
          </a:prstGeom>
        </p:spPr>
      </p:pic>
      <p:sp>
        <p:nvSpPr>
          <p:cNvPr id="11" name="Rectangle 10">
            <a:extLst>
              <a:ext uri="{FF2B5EF4-FFF2-40B4-BE49-F238E27FC236}">
                <a16:creationId xmlns:a16="http://schemas.microsoft.com/office/drawing/2014/main" id="{FED892E6-589E-1EB7-5F4A-63B1ECF62C06}"/>
              </a:ext>
            </a:extLst>
          </p:cNvPr>
          <p:cNvSpPr/>
          <p:nvPr/>
        </p:nvSpPr>
        <p:spPr>
          <a:xfrm>
            <a:off x="135900" y="1679471"/>
            <a:ext cx="2845324" cy="379437"/>
          </a:xfrm>
          <a:prstGeom prst="rect">
            <a:avLst/>
          </a:prstGeom>
          <a:no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12" name="Rectangle 11">
            <a:extLst>
              <a:ext uri="{FF2B5EF4-FFF2-40B4-BE49-F238E27FC236}">
                <a16:creationId xmlns:a16="http://schemas.microsoft.com/office/drawing/2014/main" id="{D69CBE99-B140-7BBF-950E-3C64CE02BF7B}"/>
              </a:ext>
            </a:extLst>
          </p:cNvPr>
          <p:cNvSpPr/>
          <p:nvPr/>
        </p:nvSpPr>
        <p:spPr>
          <a:xfrm>
            <a:off x="135900" y="2260929"/>
            <a:ext cx="2562520" cy="379437"/>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a:extLst>
              <a:ext uri="{FF2B5EF4-FFF2-40B4-BE49-F238E27FC236}">
                <a16:creationId xmlns:a16="http://schemas.microsoft.com/office/drawing/2014/main" id="{29ED7C00-5E4F-76E4-19EC-EF61A229E7D1}"/>
              </a:ext>
            </a:extLst>
          </p:cNvPr>
          <p:cNvSpPr/>
          <p:nvPr/>
        </p:nvSpPr>
        <p:spPr>
          <a:xfrm>
            <a:off x="86974" y="2703255"/>
            <a:ext cx="7335230" cy="1989330"/>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Rectangle 13">
            <a:extLst>
              <a:ext uri="{FF2B5EF4-FFF2-40B4-BE49-F238E27FC236}">
                <a16:creationId xmlns:a16="http://schemas.microsoft.com/office/drawing/2014/main" id="{DBF39C4E-7ECC-FDBD-F0C7-F27E4CEC48CE}"/>
              </a:ext>
            </a:extLst>
          </p:cNvPr>
          <p:cNvSpPr/>
          <p:nvPr/>
        </p:nvSpPr>
        <p:spPr>
          <a:xfrm>
            <a:off x="135900" y="4772766"/>
            <a:ext cx="7286304" cy="501278"/>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1441693E-944C-BFB7-4AF7-FB849837D69B}"/>
              </a:ext>
            </a:extLst>
          </p:cNvPr>
          <p:cNvSpPr/>
          <p:nvPr/>
        </p:nvSpPr>
        <p:spPr>
          <a:xfrm>
            <a:off x="86974" y="5420207"/>
            <a:ext cx="7153986" cy="1400033"/>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ZoneTexte 4">
            <a:extLst>
              <a:ext uri="{FF2B5EF4-FFF2-40B4-BE49-F238E27FC236}">
                <a16:creationId xmlns:a16="http://schemas.microsoft.com/office/drawing/2014/main" id="{29EA42C6-8BBE-AC47-E81B-91ED257A59C0}"/>
              </a:ext>
            </a:extLst>
          </p:cNvPr>
          <p:cNvSpPr txBox="1"/>
          <p:nvPr/>
        </p:nvSpPr>
        <p:spPr>
          <a:xfrm>
            <a:off x="3117124" y="1736904"/>
            <a:ext cx="3964612" cy="369332"/>
          </a:xfrm>
          <a:prstGeom prst="rect">
            <a:avLst/>
          </a:prstGeom>
          <a:noFill/>
        </p:spPr>
        <p:txBody>
          <a:bodyPr wrap="square">
            <a:spAutoFit/>
          </a:bodyPr>
          <a:lstStyle/>
          <a:p>
            <a:r>
              <a:rPr lang="fr-FR" b="1" dirty="0">
                <a:solidFill>
                  <a:srgbClr val="00B050"/>
                </a:solidFill>
              </a:rPr>
              <a:t>Gros pays exportateur et producteur</a:t>
            </a:r>
          </a:p>
        </p:txBody>
      </p:sp>
      <p:sp>
        <p:nvSpPr>
          <p:cNvPr id="9" name="ZoneTexte 8">
            <a:extLst>
              <a:ext uri="{FF2B5EF4-FFF2-40B4-BE49-F238E27FC236}">
                <a16:creationId xmlns:a16="http://schemas.microsoft.com/office/drawing/2014/main" id="{58222C84-AF0B-3402-FF6B-9C7F8910ABF8}"/>
              </a:ext>
            </a:extLst>
          </p:cNvPr>
          <p:cNvSpPr txBox="1"/>
          <p:nvPr/>
        </p:nvSpPr>
        <p:spPr>
          <a:xfrm>
            <a:off x="2834320" y="2220079"/>
            <a:ext cx="1922506" cy="369332"/>
          </a:xfrm>
          <a:prstGeom prst="rect">
            <a:avLst/>
          </a:prstGeom>
          <a:noFill/>
        </p:spPr>
        <p:txBody>
          <a:bodyPr wrap="square">
            <a:spAutoFit/>
          </a:bodyPr>
          <a:lstStyle/>
          <a:p>
            <a:r>
              <a:rPr lang="fr-FR" b="1" dirty="0">
                <a:solidFill>
                  <a:srgbClr val="00B050"/>
                </a:solidFill>
              </a:rPr>
              <a:t>Pays très peuplé</a:t>
            </a:r>
          </a:p>
        </p:txBody>
      </p:sp>
      <p:sp>
        <p:nvSpPr>
          <p:cNvPr id="17" name="ZoneTexte 16">
            <a:extLst>
              <a:ext uri="{FF2B5EF4-FFF2-40B4-BE49-F238E27FC236}">
                <a16:creationId xmlns:a16="http://schemas.microsoft.com/office/drawing/2014/main" id="{8B2AC045-E4F6-08F6-4988-AD340796B8A1}"/>
              </a:ext>
            </a:extLst>
          </p:cNvPr>
          <p:cNvSpPr txBox="1"/>
          <p:nvPr/>
        </p:nvSpPr>
        <p:spPr>
          <a:xfrm flipH="1">
            <a:off x="7548664" y="2880965"/>
            <a:ext cx="3375498" cy="923330"/>
          </a:xfrm>
          <a:prstGeom prst="rect">
            <a:avLst/>
          </a:prstGeom>
          <a:noFill/>
        </p:spPr>
        <p:txBody>
          <a:bodyPr wrap="square">
            <a:spAutoFit/>
          </a:bodyPr>
          <a:lstStyle/>
          <a:p>
            <a:r>
              <a:rPr lang="fr-FR" b="1" dirty="0">
                <a:solidFill>
                  <a:srgbClr val="00B050"/>
                </a:solidFill>
              </a:rPr>
              <a:t>Pays peu peuplés, pauvres, peu d'exportation et d'importation</a:t>
            </a:r>
          </a:p>
        </p:txBody>
      </p:sp>
      <p:sp>
        <p:nvSpPr>
          <p:cNvPr id="19" name="ZoneTexte 18">
            <a:extLst>
              <a:ext uri="{FF2B5EF4-FFF2-40B4-BE49-F238E27FC236}">
                <a16:creationId xmlns:a16="http://schemas.microsoft.com/office/drawing/2014/main" id="{2810925F-07C2-2823-1536-6796741A5B1F}"/>
              </a:ext>
            </a:extLst>
          </p:cNvPr>
          <p:cNvSpPr txBox="1"/>
          <p:nvPr/>
        </p:nvSpPr>
        <p:spPr>
          <a:xfrm>
            <a:off x="7735078" y="4627713"/>
            <a:ext cx="4697981" cy="646331"/>
          </a:xfrm>
          <a:prstGeom prst="rect">
            <a:avLst/>
          </a:prstGeom>
          <a:noFill/>
        </p:spPr>
        <p:txBody>
          <a:bodyPr wrap="square">
            <a:spAutoFit/>
          </a:bodyPr>
          <a:lstStyle/>
          <a:p>
            <a:r>
              <a:rPr lang="fr-FR" b="1" i="0" dirty="0">
                <a:solidFill>
                  <a:srgbClr val="00B050"/>
                </a:solidFill>
                <a:effectLst/>
              </a:rPr>
              <a:t>Pays très riche, stabilité politique convenable, gros importateur de poulet</a:t>
            </a:r>
            <a:endParaRPr lang="fr-FR" b="1" dirty="0">
              <a:solidFill>
                <a:srgbClr val="00B050"/>
              </a:solidFill>
            </a:endParaRPr>
          </a:p>
        </p:txBody>
      </p:sp>
      <p:sp>
        <p:nvSpPr>
          <p:cNvPr id="21" name="Ellipse 20">
            <a:extLst>
              <a:ext uri="{FF2B5EF4-FFF2-40B4-BE49-F238E27FC236}">
                <a16:creationId xmlns:a16="http://schemas.microsoft.com/office/drawing/2014/main" id="{56F2B3D1-6806-87F1-BBFC-8F71E2FCABEE}"/>
              </a:ext>
            </a:extLst>
          </p:cNvPr>
          <p:cNvSpPr/>
          <p:nvPr/>
        </p:nvSpPr>
        <p:spPr>
          <a:xfrm>
            <a:off x="7548664" y="4330436"/>
            <a:ext cx="4562981" cy="1256392"/>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ZoneTexte 21">
            <a:extLst>
              <a:ext uri="{FF2B5EF4-FFF2-40B4-BE49-F238E27FC236}">
                <a16:creationId xmlns:a16="http://schemas.microsoft.com/office/drawing/2014/main" id="{FEF7363E-E0A1-A393-9252-FD29A2EDA186}"/>
              </a:ext>
            </a:extLst>
          </p:cNvPr>
          <p:cNvSpPr txBox="1"/>
          <p:nvPr/>
        </p:nvSpPr>
        <p:spPr>
          <a:xfrm>
            <a:off x="7328112" y="5670947"/>
            <a:ext cx="4776913" cy="923330"/>
          </a:xfrm>
          <a:prstGeom prst="rect">
            <a:avLst/>
          </a:prstGeom>
          <a:noFill/>
        </p:spPr>
        <p:txBody>
          <a:bodyPr wrap="square">
            <a:spAutoFit/>
          </a:bodyPr>
          <a:lstStyle/>
          <a:p>
            <a:r>
              <a:rPr lang="fr-FR" b="1" i="0" dirty="0">
                <a:solidFill>
                  <a:srgbClr val="00B050"/>
                </a:solidFill>
                <a:effectLst/>
              </a:rPr>
              <a:t>Pays riches, bonne stabilité politique, petits producteurs, exportent et importent peu de la viande de poulet.</a:t>
            </a:r>
            <a:endParaRPr lang="fr-FR" b="1" dirty="0">
              <a:solidFill>
                <a:srgbClr val="00B050"/>
              </a:solidFill>
            </a:endParaRPr>
          </a:p>
        </p:txBody>
      </p:sp>
    </p:spTree>
    <p:extLst>
      <p:ext uri="{BB962C8B-B14F-4D97-AF65-F5344CB8AC3E}">
        <p14:creationId xmlns:p14="http://schemas.microsoft.com/office/powerpoint/2010/main" val="1561321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CF6EB59-B2DA-D376-702B-D661606F363A}"/>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A4B35D4A-FFE3-C73A-6920-08EB25BDA6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8FE187C8-D23C-8886-D7CC-C0F0BEB0B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0DD42004-B41D-2863-15E3-80E277C57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788979F-85AC-440E-73A6-64E12E083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D2E17FA7-28A8-FE88-5BC9-85369BEBD8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DE3F8C4B-592A-8077-7C66-D949C7FD4963}"/>
              </a:ext>
            </a:extLst>
          </p:cNvPr>
          <p:cNvSpPr>
            <a:spLocks noGrp="1" noChangeArrowheads="1"/>
          </p:cNvSpPr>
          <p:nvPr>
            <p:ph type="title"/>
          </p:nvPr>
        </p:nvSpPr>
        <p:spPr bwMode="auto">
          <a:xfrm>
            <a:off x="238653" y="169153"/>
            <a:ext cx="4167978"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lvl="0" eaLnBrk="0" fontAlgn="base" hangingPunct="0">
              <a:spcAft>
                <a:spcPct val="0"/>
              </a:spcAft>
            </a:pPr>
            <a:r>
              <a:rPr lang="fr-FR" sz="3200" b="1" dirty="0">
                <a:solidFill>
                  <a:schemeClr val="bg1"/>
                </a:solidFill>
              </a:rPr>
              <a:t>Méthode des K-</a:t>
            </a:r>
            <a:r>
              <a:rPr lang="fr-FR" sz="3200" b="1" dirty="0" err="1">
                <a:solidFill>
                  <a:schemeClr val="bg1"/>
                </a:solidFill>
              </a:rPr>
              <a:t>Means</a:t>
            </a:r>
            <a:endParaRPr kumimoji="0" lang="fr-FR" altLang="fr-FR" sz="3200" b="0" i="0" u="none" strike="noStrike" cap="none" normalizeH="0" baseline="0" dirty="0">
              <a:ln>
                <a:noFill/>
              </a:ln>
              <a:solidFill>
                <a:schemeClr val="bg1"/>
              </a:solidFill>
              <a:effectLst/>
              <a:latin typeface="Arial" panose="020B0604020202020204" pitchFamily="34" charset="0"/>
            </a:endParaRPr>
          </a:p>
        </p:txBody>
      </p:sp>
      <p:sp>
        <p:nvSpPr>
          <p:cNvPr id="3" name="Espace réservé du contenu 2">
            <a:extLst>
              <a:ext uri="{FF2B5EF4-FFF2-40B4-BE49-F238E27FC236}">
                <a16:creationId xmlns:a16="http://schemas.microsoft.com/office/drawing/2014/main" id="{5138B03C-E877-72DA-B6BF-05AE0E7FC771}"/>
              </a:ext>
            </a:extLst>
          </p:cNvPr>
          <p:cNvSpPr>
            <a:spLocks noGrp="1"/>
          </p:cNvSpPr>
          <p:nvPr>
            <p:ph idx="1"/>
          </p:nvPr>
        </p:nvSpPr>
        <p:spPr>
          <a:xfrm>
            <a:off x="50286" y="1590741"/>
            <a:ext cx="6045713" cy="603014"/>
          </a:xfrm>
        </p:spPr>
        <p:txBody>
          <a:bodyPr>
            <a:normAutofit/>
          </a:bodyPr>
          <a:lstStyle/>
          <a:p>
            <a:pPr>
              <a:buFont typeface="Wingdings" panose="05000000000000000000" pitchFamily="2" charset="2"/>
              <a:buChar char="v"/>
            </a:pPr>
            <a:r>
              <a:rPr lang="fr-FR" sz="2000" b="1" dirty="0"/>
              <a:t>Détermination du nombre de cluster souhaité</a:t>
            </a:r>
          </a:p>
          <a:p>
            <a:pPr>
              <a:buFont typeface="Wingdings" panose="05000000000000000000" pitchFamily="2" charset="2"/>
              <a:buChar char="v"/>
            </a:pPr>
            <a:endParaRPr lang="fr-FR" sz="1600" dirty="0"/>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429FA323-C5F0-F4A6-AF29-56D51DBC2B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0573" y="211657"/>
            <a:ext cx="1276355" cy="1291026"/>
          </a:xfrm>
          <a:prstGeom prst="rect">
            <a:avLst/>
          </a:prstGeom>
        </p:spPr>
      </p:pic>
      <p:pic>
        <p:nvPicPr>
          <p:cNvPr id="5" name="Espace réservé du contenu 4" descr="Une image contenant ligne, diagramme, Tracé, Parallèle">
            <a:extLst>
              <a:ext uri="{FF2B5EF4-FFF2-40B4-BE49-F238E27FC236}">
                <a16:creationId xmlns:a16="http://schemas.microsoft.com/office/drawing/2014/main" id="{45F17749-569D-9C20-B1C3-069DE195AD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8837" y="2054125"/>
            <a:ext cx="4919422" cy="3520016"/>
          </a:xfrm>
          <a:prstGeom prst="rect">
            <a:avLst/>
          </a:prstGeom>
        </p:spPr>
      </p:pic>
      <p:pic>
        <p:nvPicPr>
          <p:cNvPr id="7" name="Image 6" descr="Une image contenant ligne, diagramme, Tracé, texte">
            <a:extLst>
              <a:ext uri="{FF2B5EF4-FFF2-40B4-BE49-F238E27FC236}">
                <a16:creationId xmlns:a16="http://schemas.microsoft.com/office/drawing/2014/main" id="{669EA4C2-5085-3E77-DB7E-3A1D32AF96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06421" y="2047434"/>
            <a:ext cx="4919422" cy="3520016"/>
          </a:xfrm>
          <a:prstGeom prst="rect">
            <a:avLst/>
          </a:prstGeom>
        </p:spPr>
      </p:pic>
      <p:sp>
        <p:nvSpPr>
          <p:cNvPr id="6" name="ZoneTexte 5">
            <a:extLst>
              <a:ext uri="{FF2B5EF4-FFF2-40B4-BE49-F238E27FC236}">
                <a16:creationId xmlns:a16="http://schemas.microsoft.com/office/drawing/2014/main" id="{1A43B223-24C2-87A4-A71F-1BA87BE0602F}"/>
              </a:ext>
            </a:extLst>
          </p:cNvPr>
          <p:cNvSpPr txBox="1"/>
          <p:nvPr/>
        </p:nvSpPr>
        <p:spPr>
          <a:xfrm>
            <a:off x="-3" y="5718875"/>
            <a:ext cx="6196519" cy="923330"/>
          </a:xfrm>
          <a:prstGeom prst="rect">
            <a:avLst/>
          </a:prstGeom>
          <a:noFill/>
        </p:spPr>
        <p:txBody>
          <a:bodyPr wrap="square">
            <a:spAutoFit/>
          </a:bodyPr>
          <a:lstStyle/>
          <a:p>
            <a:r>
              <a:rPr lang="fr-FR" b="0" i="0" dirty="0">
                <a:solidFill>
                  <a:srgbClr val="000000"/>
                </a:solidFill>
                <a:effectLst/>
              </a:rPr>
              <a:t>La méthode du coude nous indique un partitionnement en 3 clusters mais je décide de choisir 5 cluster pour un partitionnement plus fin</a:t>
            </a:r>
            <a:endParaRPr lang="fr-FR" dirty="0"/>
          </a:p>
        </p:txBody>
      </p:sp>
      <p:sp>
        <p:nvSpPr>
          <p:cNvPr id="10" name="ZoneTexte 9">
            <a:extLst>
              <a:ext uri="{FF2B5EF4-FFF2-40B4-BE49-F238E27FC236}">
                <a16:creationId xmlns:a16="http://schemas.microsoft.com/office/drawing/2014/main" id="{779EA696-6CDD-34A8-3168-AF04F89FCE76}"/>
              </a:ext>
            </a:extLst>
          </p:cNvPr>
          <p:cNvSpPr txBox="1"/>
          <p:nvPr/>
        </p:nvSpPr>
        <p:spPr>
          <a:xfrm>
            <a:off x="6247852" y="5723013"/>
            <a:ext cx="6023566" cy="1200329"/>
          </a:xfrm>
          <a:prstGeom prst="rect">
            <a:avLst/>
          </a:prstGeom>
          <a:noFill/>
        </p:spPr>
        <p:txBody>
          <a:bodyPr wrap="square">
            <a:spAutoFit/>
          </a:bodyPr>
          <a:lstStyle/>
          <a:p>
            <a:r>
              <a:rPr lang="fr-FR" b="0" i="0" dirty="0">
                <a:solidFill>
                  <a:srgbClr val="000000"/>
                </a:solidFill>
                <a:effectLst/>
              </a:rPr>
              <a:t>Le silhouette score nous donne un partitionnement en 3 clusters. Toutefois, étant donné </a:t>
            </a:r>
            <a:r>
              <a:rPr lang="fr-FR" b="0" i="0" dirty="0" err="1">
                <a:solidFill>
                  <a:srgbClr val="000000"/>
                </a:solidFill>
                <a:effectLst/>
              </a:rPr>
              <a:t>qe</a:t>
            </a:r>
            <a:r>
              <a:rPr lang="fr-FR" b="0" i="0" dirty="0">
                <a:solidFill>
                  <a:srgbClr val="000000"/>
                </a:solidFill>
                <a:effectLst/>
              </a:rPr>
              <a:t> je souhaite un partitionnement plus fin, je vais plutôt tester avec 5 clusters.</a:t>
            </a:r>
            <a:endParaRPr lang="fr-FR" dirty="0"/>
          </a:p>
        </p:txBody>
      </p:sp>
      <p:sp>
        <p:nvSpPr>
          <p:cNvPr id="12" name="ZoneTexte 11">
            <a:extLst>
              <a:ext uri="{FF2B5EF4-FFF2-40B4-BE49-F238E27FC236}">
                <a16:creationId xmlns:a16="http://schemas.microsoft.com/office/drawing/2014/main" id="{F4C8119F-8678-2A1F-D68C-5DDBBA2535AE}"/>
              </a:ext>
            </a:extLst>
          </p:cNvPr>
          <p:cNvSpPr txBox="1"/>
          <p:nvPr/>
        </p:nvSpPr>
        <p:spPr>
          <a:xfrm>
            <a:off x="2788548" y="2438203"/>
            <a:ext cx="2132790" cy="369332"/>
          </a:xfrm>
          <a:prstGeom prst="rect">
            <a:avLst/>
          </a:prstGeom>
          <a:noFill/>
        </p:spPr>
        <p:txBody>
          <a:bodyPr wrap="square">
            <a:spAutoFit/>
          </a:bodyPr>
          <a:lstStyle/>
          <a:p>
            <a:r>
              <a:rPr lang="fr-FR" b="1" dirty="0"/>
              <a:t>Méthode du coude</a:t>
            </a:r>
          </a:p>
        </p:txBody>
      </p:sp>
      <p:sp>
        <p:nvSpPr>
          <p:cNvPr id="14" name="ZoneTexte 13">
            <a:extLst>
              <a:ext uri="{FF2B5EF4-FFF2-40B4-BE49-F238E27FC236}">
                <a16:creationId xmlns:a16="http://schemas.microsoft.com/office/drawing/2014/main" id="{361E15DD-1CB7-6100-1C41-5EC4B342CD26}"/>
              </a:ext>
            </a:extLst>
          </p:cNvPr>
          <p:cNvSpPr txBox="1"/>
          <p:nvPr/>
        </p:nvSpPr>
        <p:spPr>
          <a:xfrm>
            <a:off x="9343259" y="2438203"/>
            <a:ext cx="1915491" cy="369332"/>
          </a:xfrm>
          <a:prstGeom prst="rect">
            <a:avLst/>
          </a:prstGeom>
          <a:noFill/>
        </p:spPr>
        <p:txBody>
          <a:bodyPr wrap="square">
            <a:spAutoFit/>
          </a:bodyPr>
          <a:lstStyle/>
          <a:p>
            <a:r>
              <a:rPr lang="fr-FR" b="1" dirty="0"/>
              <a:t>Silhouette score</a:t>
            </a:r>
          </a:p>
        </p:txBody>
      </p:sp>
    </p:spTree>
    <p:extLst>
      <p:ext uri="{BB962C8B-B14F-4D97-AF65-F5344CB8AC3E}">
        <p14:creationId xmlns:p14="http://schemas.microsoft.com/office/powerpoint/2010/main" val="1248885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21EB447-9FC6-0E6B-6191-6BB80FB5108C}"/>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659FBFF5-6071-405F-3133-BC58F631D6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CF51E809-6429-6279-1818-839F82C172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82C72260-A6E8-32BA-76C3-E45453416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26A3DBC-B284-5085-7E48-F79D09E63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00D2F010-CCD0-F680-49D2-246D470382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667C79C7-7B23-AE9F-26D0-5107E96FAC45}"/>
              </a:ext>
            </a:extLst>
          </p:cNvPr>
          <p:cNvSpPr>
            <a:spLocks noGrp="1" noChangeArrowheads="1"/>
          </p:cNvSpPr>
          <p:nvPr>
            <p:ph type="title"/>
          </p:nvPr>
        </p:nvSpPr>
        <p:spPr bwMode="auto">
          <a:xfrm>
            <a:off x="330740" y="255049"/>
            <a:ext cx="4523361" cy="89046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0000"/>
          </a:bodyPr>
          <a:lstStyle/>
          <a:p>
            <a:pPr marL="0" marR="0" lvl="0" indent="0" defTabSz="914400" rtl="0" eaLnBrk="0" fontAlgn="base" latinLnBrk="0" hangingPunct="0">
              <a:spcBef>
                <a:spcPct val="0"/>
              </a:spcBef>
              <a:spcAft>
                <a:spcPct val="0"/>
              </a:spcAft>
              <a:buClrTx/>
              <a:buSzTx/>
              <a:buFontTx/>
              <a:buNone/>
              <a:tabLst/>
            </a:pPr>
            <a:endParaRPr kumimoji="0" lang="fr-FR" altLang="fr-FR" sz="3400" b="0" i="0" u="none" strike="noStrike" cap="none" normalizeH="0" baseline="0" dirty="0">
              <a:ln>
                <a:noFill/>
              </a:ln>
              <a:solidFill>
                <a:srgbClr val="FFFFFF"/>
              </a:solidFill>
              <a:effectLst/>
              <a:latin typeface="Arial" panose="020B0604020202020204" pitchFamily="34" charset="0"/>
            </a:endParaRPr>
          </a:p>
          <a:p>
            <a:pPr marL="0" marR="0" lvl="0" indent="0" defTabSz="914400" rtl="0" eaLnBrk="0" fontAlgn="base" latinLnBrk="0" hangingPunct="0">
              <a:spcBef>
                <a:spcPct val="0"/>
              </a:spcBef>
              <a:spcAft>
                <a:spcPct val="0"/>
              </a:spcAft>
              <a:buClrTx/>
              <a:buSzTx/>
              <a:tabLst/>
            </a:pPr>
            <a:r>
              <a:rPr lang="fr-FR" sz="3600" b="1" i="0" dirty="0">
                <a:solidFill>
                  <a:schemeClr val="tx1"/>
                </a:solidFill>
                <a:latin typeface="+mn-lt"/>
              </a:rPr>
              <a:t> </a:t>
            </a:r>
            <a:r>
              <a:rPr lang="fr-FR" sz="3600" b="1" i="0" dirty="0">
                <a:solidFill>
                  <a:schemeClr val="bg1"/>
                </a:solidFill>
                <a:latin typeface="+mn-lt"/>
              </a:rPr>
              <a:t>Méthode des K-</a:t>
            </a:r>
            <a:r>
              <a:rPr lang="fr-FR" sz="3600" b="1" i="0" dirty="0" err="1">
                <a:solidFill>
                  <a:schemeClr val="bg1"/>
                </a:solidFill>
                <a:latin typeface="+mn-lt"/>
              </a:rPr>
              <a:t>Means</a:t>
            </a:r>
            <a:endParaRPr kumimoji="0" lang="fr-FR" altLang="fr-FR" sz="3400" b="0" i="0" u="none" strike="noStrike" cap="none" normalizeH="0" baseline="0" dirty="0">
              <a:ln>
                <a:noFill/>
              </a:ln>
              <a:solidFill>
                <a:schemeClr val="bg1"/>
              </a:solidFill>
              <a:effectLst/>
              <a:latin typeface="Arial" panose="020B0604020202020204" pitchFamily="34" charset="0"/>
            </a:endParaRPr>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E0CE4035-10B7-D479-9AF7-4D4356060F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2589" y="107431"/>
            <a:ext cx="1466454" cy="1483310"/>
          </a:xfrm>
          <a:prstGeom prst="rect">
            <a:avLst/>
          </a:prstGeom>
        </p:spPr>
      </p:pic>
      <p:pic>
        <p:nvPicPr>
          <p:cNvPr id="5" name="Espace réservé du contenu 4" descr="Une image contenant texte, diagramme, nombre, Tracé">
            <a:extLst>
              <a:ext uri="{FF2B5EF4-FFF2-40B4-BE49-F238E27FC236}">
                <a16:creationId xmlns:a16="http://schemas.microsoft.com/office/drawing/2014/main" id="{27562B0A-AF62-32CF-049B-80ECAEE48927}"/>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49178" y="1777847"/>
            <a:ext cx="5784694" cy="5013389"/>
          </a:xfrm>
        </p:spPr>
      </p:pic>
      <p:sp>
        <p:nvSpPr>
          <p:cNvPr id="6" name="ZoneTexte 5">
            <a:extLst>
              <a:ext uri="{FF2B5EF4-FFF2-40B4-BE49-F238E27FC236}">
                <a16:creationId xmlns:a16="http://schemas.microsoft.com/office/drawing/2014/main" id="{FFCCF7DC-5023-0EC1-E7C1-2A3E41569DC8}"/>
              </a:ext>
            </a:extLst>
          </p:cNvPr>
          <p:cNvSpPr txBox="1"/>
          <p:nvPr/>
        </p:nvSpPr>
        <p:spPr>
          <a:xfrm>
            <a:off x="5984665" y="2136338"/>
            <a:ext cx="6094378" cy="3693319"/>
          </a:xfrm>
          <a:prstGeom prst="rect">
            <a:avLst/>
          </a:prstGeom>
          <a:noFill/>
        </p:spPr>
        <p:txBody>
          <a:bodyPr wrap="square">
            <a:spAutoFit/>
          </a:bodyPr>
          <a:lstStyle/>
          <a:p>
            <a:pPr marL="285750" indent="-285750">
              <a:buFont typeface="Wingdings" panose="05000000000000000000" pitchFamily="2" charset="2"/>
              <a:buChar char="v"/>
            </a:pPr>
            <a:r>
              <a:rPr lang="fr-FR" dirty="0"/>
              <a:t>Affichage graphique des corrélations entre les différentes variables et les clusters.</a:t>
            </a:r>
          </a:p>
          <a:p>
            <a:pPr marL="285750" indent="-285750">
              <a:buFont typeface="Wingdings" panose="05000000000000000000" pitchFamily="2" charset="2"/>
              <a:buChar char="v"/>
            </a:pPr>
            <a:endParaRPr lang="fr-FR" dirty="0"/>
          </a:p>
          <a:p>
            <a:pPr marL="285750" indent="-285750">
              <a:buFont typeface="Wingdings" panose="05000000000000000000" pitchFamily="2" charset="2"/>
              <a:buChar char="v"/>
            </a:pPr>
            <a:r>
              <a:rPr lang="fr-FR" dirty="0"/>
              <a:t>Le </a:t>
            </a:r>
            <a:r>
              <a:rPr lang="fr-FR" b="1" dirty="0"/>
              <a:t>PIB par habitant</a:t>
            </a:r>
            <a:r>
              <a:rPr lang="fr-FR" dirty="0"/>
              <a:t> est </a:t>
            </a:r>
            <a:r>
              <a:rPr lang="fr-FR" b="1" dirty="0"/>
              <a:t>positivement corrélé</a:t>
            </a:r>
            <a:r>
              <a:rPr lang="fr-FR" dirty="0"/>
              <a:t> avec la </a:t>
            </a:r>
            <a:r>
              <a:rPr lang="fr-FR" b="1" dirty="0"/>
              <a:t>stabilité politique</a:t>
            </a:r>
            <a:r>
              <a:rPr lang="fr-FR" dirty="0"/>
              <a:t> : </a:t>
            </a:r>
          </a:p>
          <a:p>
            <a:pPr marL="285750" indent="-285750">
              <a:buFont typeface="Wingdings" panose="05000000000000000000" pitchFamily="2" charset="2"/>
              <a:buChar char="v"/>
            </a:pPr>
            <a:r>
              <a:rPr lang="fr-FR" dirty="0"/>
              <a:t>Plus le PIB par habitant est élevé, meilleure est la stabilité politique</a:t>
            </a:r>
          </a:p>
          <a:p>
            <a:pPr marL="285750" indent="-285750">
              <a:buFont typeface="Wingdings" panose="05000000000000000000" pitchFamily="2" charset="2"/>
              <a:buChar char="v"/>
            </a:pPr>
            <a:endParaRPr lang="fr-FR" dirty="0"/>
          </a:p>
          <a:p>
            <a:pPr marL="285750" indent="-285750">
              <a:buFont typeface="Wingdings" panose="05000000000000000000" pitchFamily="2" charset="2"/>
              <a:buChar char="v"/>
            </a:pPr>
            <a:r>
              <a:rPr lang="fr-FR" dirty="0"/>
              <a:t>La </a:t>
            </a:r>
            <a:r>
              <a:rPr lang="fr-FR" b="1" dirty="0"/>
              <a:t>stabilité politique</a:t>
            </a:r>
            <a:r>
              <a:rPr lang="fr-FR" dirty="0"/>
              <a:t> est également </a:t>
            </a:r>
            <a:r>
              <a:rPr lang="fr-FR" b="1" dirty="0"/>
              <a:t>liée à la disponibilité alimentaire</a:t>
            </a:r>
            <a:r>
              <a:rPr lang="fr-FR" dirty="0"/>
              <a:t> : </a:t>
            </a:r>
          </a:p>
          <a:p>
            <a:pPr marL="285750" indent="-285750">
              <a:buFont typeface="Wingdings" panose="05000000000000000000" pitchFamily="2" charset="2"/>
              <a:buChar char="v"/>
            </a:pPr>
            <a:r>
              <a:rPr lang="fr-FR" dirty="0"/>
              <a:t>Une stabilité politique accrue est associée à une plus grande disponibilité alimentaire.</a:t>
            </a:r>
          </a:p>
          <a:p>
            <a:pPr marL="285750" indent="-285750">
              <a:buFont typeface="Wingdings" panose="05000000000000000000" pitchFamily="2" charset="2"/>
              <a:buChar char="v"/>
            </a:pPr>
            <a:endParaRPr lang="fr-FR" dirty="0"/>
          </a:p>
        </p:txBody>
      </p:sp>
    </p:spTree>
    <p:extLst>
      <p:ext uri="{BB962C8B-B14F-4D97-AF65-F5344CB8AC3E}">
        <p14:creationId xmlns:p14="http://schemas.microsoft.com/office/powerpoint/2010/main" val="6486807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0696044-D340-76E6-C0FC-F54415FF9650}"/>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93234573-9EFB-8C27-DAE8-59CAC169E6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D12CA047-3E1F-3B4F-0B9D-40B23AEB1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2CFEC484-27CD-D2B6-CAFB-D9E4EE72E6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F2A0B08-4491-157C-7A8F-4DDCF28AC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26D95F9E-4B96-1054-055F-88F1EA3F8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BF144CEA-3EAD-310C-EFC6-58BC47AA8F3E}"/>
              </a:ext>
            </a:extLst>
          </p:cNvPr>
          <p:cNvSpPr>
            <a:spLocks noGrp="1" noChangeArrowheads="1"/>
          </p:cNvSpPr>
          <p:nvPr>
            <p:ph type="title"/>
          </p:nvPr>
        </p:nvSpPr>
        <p:spPr bwMode="auto">
          <a:xfrm>
            <a:off x="602708" y="222593"/>
            <a:ext cx="4076698"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lvl="0" eaLnBrk="0" fontAlgn="base" hangingPunct="0">
              <a:spcAft>
                <a:spcPct val="0"/>
              </a:spcAft>
            </a:pPr>
            <a:r>
              <a:rPr lang="fr-FR" sz="3200" b="1" dirty="0">
                <a:solidFill>
                  <a:schemeClr val="bg1"/>
                </a:solidFill>
              </a:rPr>
              <a:t>Méthode des K-</a:t>
            </a:r>
            <a:r>
              <a:rPr lang="fr-FR" sz="3200" b="1" dirty="0" err="1">
                <a:solidFill>
                  <a:schemeClr val="bg1"/>
                </a:solidFill>
              </a:rPr>
              <a:t>Means</a:t>
            </a:r>
            <a:endParaRPr kumimoji="0" lang="fr-FR" altLang="fr-FR" sz="3200" b="0" i="0" u="none" strike="noStrike" cap="none" normalizeH="0" baseline="0" dirty="0">
              <a:ln>
                <a:noFill/>
              </a:ln>
              <a:solidFill>
                <a:schemeClr val="bg1"/>
              </a:solidFill>
              <a:effectLst/>
              <a:latin typeface="Arial" panose="020B0604020202020204" pitchFamily="34" charset="0"/>
            </a:endParaRPr>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A588B296-C803-89EC-B8FC-DD5E525DB9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34323" y="69717"/>
            <a:ext cx="1466454" cy="1483310"/>
          </a:xfrm>
          <a:prstGeom prst="rect">
            <a:avLst/>
          </a:prstGeom>
        </p:spPr>
      </p:pic>
      <p:sp>
        <p:nvSpPr>
          <p:cNvPr id="18" name="ZoneTexte 17">
            <a:extLst>
              <a:ext uri="{FF2B5EF4-FFF2-40B4-BE49-F238E27FC236}">
                <a16:creationId xmlns:a16="http://schemas.microsoft.com/office/drawing/2014/main" id="{AC8E5B7A-D4CF-E32B-1EB3-76472F1648C3}"/>
              </a:ext>
            </a:extLst>
          </p:cNvPr>
          <p:cNvSpPr txBox="1"/>
          <p:nvPr/>
        </p:nvSpPr>
        <p:spPr>
          <a:xfrm>
            <a:off x="7127215" y="2128534"/>
            <a:ext cx="4873562" cy="646331"/>
          </a:xfrm>
          <a:prstGeom prst="rect">
            <a:avLst/>
          </a:prstGeom>
          <a:noFill/>
        </p:spPr>
        <p:txBody>
          <a:bodyPr wrap="square">
            <a:spAutoFit/>
          </a:bodyPr>
          <a:lstStyle/>
          <a:p>
            <a:r>
              <a:rPr lang="fr-FR" b="1" dirty="0">
                <a:solidFill>
                  <a:srgbClr val="00B050"/>
                </a:solidFill>
              </a:rPr>
              <a:t>Pays peu peuplés, pauvres, peu d'exportation et d'importation</a:t>
            </a:r>
          </a:p>
        </p:txBody>
      </p:sp>
      <p:sp>
        <p:nvSpPr>
          <p:cNvPr id="20" name="ZoneTexte 19">
            <a:extLst>
              <a:ext uri="{FF2B5EF4-FFF2-40B4-BE49-F238E27FC236}">
                <a16:creationId xmlns:a16="http://schemas.microsoft.com/office/drawing/2014/main" id="{43E7B797-5FFE-FC04-05D4-9AF7CE9E5D72}"/>
              </a:ext>
            </a:extLst>
          </p:cNvPr>
          <p:cNvSpPr txBox="1"/>
          <p:nvPr/>
        </p:nvSpPr>
        <p:spPr>
          <a:xfrm>
            <a:off x="7256631" y="4651257"/>
            <a:ext cx="4977726" cy="646331"/>
          </a:xfrm>
          <a:prstGeom prst="rect">
            <a:avLst/>
          </a:prstGeom>
          <a:noFill/>
        </p:spPr>
        <p:txBody>
          <a:bodyPr wrap="square">
            <a:spAutoFit/>
          </a:bodyPr>
          <a:lstStyle/>
          <a:p>
            <a:r>
              <a:rPr lang="fr-FR" b="1" i="0" dirty="0">
                <a:solidFill>
                  <a:srgbClr val="00B050"/>
                </a:solidFill>
                <a:effectLst/>
              </a:rPr>
              <a:t>Pays très riche, stabilité politique convenable, gros importateur de poulet</a:t>
            </a:r>
            <a:endParaRPr lang="fr-FR" b="1" dirty="0">
              <a:solidFill>
                <a:srgbClr val="00B050"/>
              </a:solidFill>
            </a:endParaRPr>
          </a:p>
        </p:txBody>
      </p:sp>
      <p:sp>
        <p:nvSpPr>
          <p:cNvPr id="22" name="ZoneTexte 21">
            <a:extLst>
              <a:ext uri="{FF2B5EF4-FFF2-40B4-BE49-F238E27FC236}">
                <a16:creationId xmlns:a16="http://schemas.microsoft.com/office/drawing/2014/main" id="{2C25C7CE-9DF5-B6DD-09F2-D60A620B9458}"/>
              </a:ext>
            </a:extLst>
          </p:cNvPr>
          <p:cNvSpPr txBox="1"/>
          <p:nvPr/>
        </p:nvSpPr>
        <p:spPr>
          <a:xfrm>
            <a:off x="6970293" y="5795589"/>
            <a:ext cx="5058387" cy="923330"/>
          </a:xfrm>
          <a:prstGeom prst="rect">
            <a:avLst/>
          </a:prstGeom>
          <a:noFill/>
        </p:spPr>
        <p:txBody>
          <a:bodyPr wrap="square">
            <a:spAutoFit/>
          </a:bodyPr>
          <a:lstStyle/>
          <a:p>
            <a:r>
              <a:rPr lang="fr-FR" b="1" i="0" dirty="0">
                <a:solidFill>
                  <a:srgbClr val="00B050"/>
                </a:solidFill>
                <a:effectLst/>
              </a:rPr>
              <a:t>Pays riches, bonne stabilité politique, petits producteurs, exportent et importent peu de la viande de poulet.</a:t>
            </a:r>
            <a:endParaRPr lang="fr-FR" b="1" dirty="0">
              <a:solidFill>
                <a:srgbClr val="00B050"/>
              </a:solidFill>
            </a:endParaRPr>
          </a:p>
        </p:txBody>
      </p:sp>
      <p:sp>
        <p:nvSpPr>
          <p:cNvPr id="23" name="Ellipse 22">
            <a:extLst>
              <a:ext uri="{FF2B5EF4-FFF2-40B4-BE49-F238E27FC236}">
                <a16:creationId xmlns:a16="http://schemas.microsoft.com/office/drawing/2014/main" id="{89637A73-9159-7AF2-1019-C2A60E8C6B01}"/>
              </a:ext>
            </a:extLst>
          </p:cNvPr>
          <p:cNvSpPr/>
          <p:nvPr/>
        </p:nvSpPr>
        <p:spPr>
          <a:xfrm>
            <a:off x="7142849" y="4260693"/>
            <a:ext cx="5017335" cy="1363635"/>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5" name="Espace réservé du contenu 14" descr="Une image contenant texte, capture d’écran, Police, document">
            <a:extLst>
              <a:ext uri="{FF2B5EF4-FFF2-40B4-BE49-F238E27FC236}">
                <a16:creationId xmlns:a16="http://schemas.microsoft.com/office/drawing/2014/main" id="{3BC7546B-5866-9EF2-8E53-5617C111CF2E}"/>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l="2774"/>
          <a:stretch/>
        </p:blipFill>
        <p:spPr>
          <a:xfrm>
            <a:off x="57999" y="1707220"/>
            <a:ext cx="6880657" cy="2944037"/>
          </a:xfrm>
        </p:spPr>
      </p:pic>
      <p:pic>
        <p:nvPicPr>
          <p:cNvPr id="24" name="Image 23" descr="Une image contenant texte, capture d’écran, Police">
            <a:extLst>
              <a:ext uri="{FF2B5EF4-FFF2-40B4-BE49-F238E27FC236}">
                <a16:creationId xmlns:a16="http://schemas.microsoft.com/office/drawing/2014/main" id="{A5329365-3DCA-23E1-B7C7-8024408865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636" y="4731954"/>
            <a:ext cx="6877470" cy="2126046"/>
          </a:xfrm>
          <a:prstGeom prst="rect">
            <a:avLst/>
          </a:prstGeom>
        </p:spPr>
      </p:pic>
      <p:sp>
        <p:nvSpPr>
          <p:cNvPr id="25" name="Rectangle 24">
            <a:extLst>
              <a:ext uri="{FF2B5EF4-FFF2-40B4-BE49-F238E27FC236}">
                <a16:creationId xmlns:a16="http://schemas.microsoft.com/office/drawing/2014/main" id="{4DFD5846-97B6-B985-D1BC-D525F9124A99}"/>
              </a:ext>
            </a:extLst>
          </p:cNvPr>
          <p:cNvSpPr/>
          <p:nvPr/>
        </p:nvSpPr>
        <p:spPr>
          <a:xfrm>
            <a:off x="0" y="1622744"/>
            <a:ext cx="7023370" cy="2025128"/>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a:extLst>
              <a:ext uri="{FF2B5EF4-FFF2-40B4-BE49-F238E27FC236}">
                <a16:creationId xmlns:a16="http://schemas.microsoft.com/office/drawing/2014/main" id="{CCB7C618-1CFF-FB1C-63A8-90DAAB393226}"/>
              </a:ext>
            </a:extLst>
          </p:cNvPr>
          <p:cNvSpPr/>
          <p:nvPr/>
        </p:nvSpPr>
        <p:spPr>
          <a:xfrm>
            <a:off x="25534" y="3722907"/>
            <a:ext cx="2172917" cy="343256"/>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ZoneTexte 29">
            <a:extLst>
              <a:ext uri="{FF2B5EF4-FFF2-40B4-BE49-F238E27FC236}">
                <a16:creationId xmlns:a16="http://schemas.microsoft.com/office/drawing/2014/main" id="{6417E95D-D963-65F6-1489-93D6998CC43E}"/>
              </a:ext>
            </a:extLst>
          </p:cNvPr>
          <p:cNvSpPr txBox="1"/>
          <p:nvPr/>
        </p:nvSpPr>
        <p:spPr>
          <a:xfrm>
            <a:off x="2308698" y="3722908"/>
            <a:ext cx="1903379" cy="646331"/>
          </a:xfrm>
          <a:prstGeom prst="rect">
            <a:avLst/>
          </a:prstGeom>
          <a:noFill/>
        </p:spPr>
        <p:txBody>
          <a:bodyPr wrap="square" rtlCol="0">
            <a:spAutoFit/>
          </a:bodyPr>
          <a:lstStyle/>
          <a:p>
            <a:r>
              <a:rPr lang="fr-FR" b="1" dirty="0">
                <a:solidFill>
                  <a:srgbClr val="00B050"/>
                </a:solidFill>
              </a:rPr>
              <a:t>Pays très peuplé</a:t>
            </a:r>
          </a:p>
          <a:p>
            <a:endParaRPr lang="fr-FR" dirty="0"/>
          </a:p>
        </p:txBody>
      </p:sp>
      <p:sp>
        <p:nvSpPr>
          <p:cNvPr id="31" name="ZoneTexte 30">
            <a:extLst>
              <a:ext uri="{FF2B5EF4-FFF2-40B4-BE49-F238E27FC236}">
                <a16:creationId xmlns:a16="http://schemas.microsoft.com/office/drawing/2014/main" id="{9768B5BA-8083-5A94-4284-7892E9E936CD}"/>
              </a:ext>
            </a:extLst>
          </p:cNvPr>
          <p:cNvSpPr txBox="1"/>
          <p:nvPr/>
        </p:nvSpPr>
        <p:spPr>
          <a:xfrm>
            <a:off x="2308698" y="4296180"/>
            <a:ext cx="3971600" cy="646331"/>
          </a:xfrm>
          <a:prstGeom prst="rect">
            <a:avLst/>
          </a:prstGeom>
          <a:noFill/>
        </p:spPr>
        <p:txBody>
          <a:bodyPr wrap="none" rtlCol="0">
            <a:spAutoFit/>
          </a:bodyPr>
          <a:lstStyle/>
          <a:p>
            <a:r>
              <a:rPr lang="fr-FR" b="1" dirty="0">
                <a:solidFill>
                  <a:srgbClr val="00B050"/>
                </a:solidFill>
              </a:rPr>
              <a:t>Gros pays exportateur et producteur</a:t>
            </a:r>
          </a:p>
          <a:p>
            <a:endParaRPr lang="fr-FR" dirty="0"/>
          </a:p>
        </p:txBody>
      </p:sp>
      <p:sp>
        <p:nvSpPr>
          <p:cNvPr id="32" name="Rectangle 31">
            <a:extLst>
              <a:ext uri="{FF2B5EF4-FFF2-40B4-BE49-F238E27FC236}">
                <a16:creationId xmlns:a16="http://schemas.microsoft.com/office/drawing/2014/main" id="{82DC3E7E-7234-A87B-ED1B-DBBF1DD46CB4}"/>
              </a:ext>
            </a:extLst>
          </p:cNvPr>
          <p:cNvSpPr/>
          <p:nvPr/>
        </p:nvSpPr>
        <p:spPr>
          <a:xfrm>
            <a:off x="28760" y="4293039"/>
            <a:ext cx="2224813" cy="358218"/>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Rectangle 32">
            <a:extLst>
              <a:ext uri="{FF2B5EF4-FFF2-40B4-BE49-F238E27FC236}">
                <a16:creationId xmlns:a16="http://schemas.microsoft.com/office/drawing/2014/main" id="{5060681F-A96F-141E-0E66-90E7C44DEAB6}"/>
              </a:ext>
            </a:extLst>
          </p:cNvPr>
          <p:cNvSpPr/>
          <p:nvPr/>
        </p:nvSpPr>
        <p:spPr>
          <a:xfrm>
            <a:off x="9233" y="4726292"/>
            <a:ext cx="7023370" cy="487741"/>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Rectangle 33">
            <a:extLst>
              <a:ext uri="{FF2B5EF4-FFF2-40B4-BE49-F238E27FC236}">
                <a16:creationId xmlns:a16="http://schemas.microsoft.com/office/drawing/2014/main" id="{9F9555EB-7068-D13B-0DE1-210D75B15452}"/>
              </a:ext>
            </a:extLst>
          </p:cNvPr>
          <p:cNvSpPr/>
          <p:nvPr/>
        </p:nvSpPr>
        <p:spPr>
          <a:xfrm>
            <a:off x="25535" y="5515783"/>
            <a:ext cx="6913122" cy="1327706"/>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2318591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29E931-B133-1965-3878-6CAF3D095612}"/>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D79E5DC9-A285-B35D-0378-CAD1BA916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F2927F5-CD57-3C23-4C08-068B13D381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8AD11ED6-3F0A-9222-552F-0E078DE25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7F646E13-2A75-CE82-092B-CFE8FCAF8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6A08F6AF-A4E3-8602-BA62-871B628FCB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DCA72D83-32A5-1D39-2358-A634FEB7751C}"/>
              </a:ext>
            </a:extLst>
          </p:cNvPr>
          <p:cNvSpPr>
            <a:spLocks noGrp="1" noChangeArrowheads="1"/>
          </p:cNvSpPr>
          <p:nvPr>
            <p:ph type="title"/>
          </p:nvPr>
        </p:nvSpPr>
        <p:spPr bwMode="auto">
          <a:xfrm>
            <a:off x="602708" y="222593"/>
            <a:ext cx="6701606"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lvl="0" eaLnBrk="0" fontAlgn="base" hangingPunct="0">
              <a:spcAft>
                <a:spcPct val="0"/>
              </a:spcAft>
            </a:pPr>
            <a:r>
              <a:rPr lang="fr-FR" sz="3200" b="1" dirty="0">
                <a:solidFill>
                  <a:schemeClr val="bg1"/>
                </a:solidFill>
              </a:rPr>
              <a:t>Méthode des K-</a:t>
            </a:r>
            <a:r>
              <a:rPr lang="fr-FR" sz="3200" b="1" dirty="0" err="1">
                <a:solidFill>
                  <a:schemeClr val="bg1"/>
                </a:solidFill>
              </a:rPr>
              <a:t>Means</a:t>
            </a:r>
            <a:r>
              <a:rPr lang="fr-FR" sz="3200" b="1" dirty="0">
                <a:solidFill>
                  <a:schemeClr val="bg1"/>
                </a:solidFill>
              </a:rPr>
              <a:t> - Centroïdes </a:t>
            </a:r>
            <a:endParaRPr kumimoji="0" lang="fr-FR" altLang="fr-FR" sz="3200" b="0" i="0" u="none" strike="noStrike" cap="none" normalizeH="0" baseline="0" dirty="0">
              <a:ln>
                <a:noFill/>
              </a:ln>
              <a:solidFill>
                <a:schemeClr val="bg1"/>
              </a:solidFill>
              <a:effectLst/>
              <a:latin typeface="Arial" panose="020B0604020202020204" pitchFamily="34" charset="0"/>
            </a:endParaRPr>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383B5E48-98C7-287F-B643-664E240036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34323" y="69717"/>
            <a:ext cx="1466454" cy="1483310"/>
          </a:xfrm>
          <a:prstGeom prst="rect">
            <a:avLst/>
          </a:prstGeom>
        </p:spPr>
      </p:pic>
      <p:sp>
        <p:nvSpPr>
          <p:cNvPr id="3" name="ZoneTexte 2">
            <a:extLst>
              <a:ext uri="{FF2B5EF4-FFF2-40B4-BE49-F238E27FC236}">
                <a16:creationId xmlns:a16="http://schemas.microsoft.com/office/drawing/2014/main" id="{4946BCF4-FF56-BE4A-E535-C34E249F4441}"/>
              </a:ext>
            </a:extLst>
          </p:cNvPr>
          <p:cNvSpPr txBox="1"/>
          <p:nvPr/>
        </p:nvSpPr>
        <p:spPr>
          <a:xfrm>
            <a:off x="6263987" y="1722255"/>
            <a:ext cx="5760073" cy="1323439"/>
          </a:xfrm>
          <a:prstGeom prst="rect">
            <a:avLst/>
          </a:prstGeom>
          <a:noFill/>
        </p:spPr>
        <p:txBody>
          <a:bodyPr wrap="square" rtlCol="0">
            <a:spAutoFit/>
          </a:bodyPr>
          <a:lstStyle/>
          <a:p>
            <a:pPr marL="285750" indent="-285750">
              <a:buFont typeface="Wingdings" panose="05000000000000000000" pitchFamily="2" charset="2"/>
              <a:buChar char="v"/>
            </a:pPr>
            <a:r>
              <a:rPr lang="fr-FR" sz="1600" b="1" dirty="0"/>
              <a:t>Identification des groupes de pays</a:t>
            </a:r>
            <a:r>
              <a:rPr lang="fr-FR" sz="1600" dirty="0"/>
              <a:t> : Le graphique montre la répartition des pays en fonction de leur </a:t>
            </a:r>
            <a:r>
              <a:rPr lang="fr-FR" sz="1600" b="1" dirty="0"/>
              <a:t>disponibilité alimentaire</a:t>
            </a:r>
            <a:r>
              <a:rPr lang="fr-FR" sz="1600" dirty="0"/>
              <a:t> et de leur </a:t>
            </a:r>
            <a:r>
              <a:rPr lang="fr-FR" sz="1600" b="1" dirty="0"/>
              <a:t>stabilité politique</a:t>
            </a:r>
            <a:r>
              <a:rPr lang="fr-FR" sz="1600" dirty="0"/>
              <a:t>, avec des </a:t>
            </a:r>
            <a:r>
              <a:rPr lang="fr-FR" sz="1600" b="1" dirty="0"/>
              <a:t>centroïdes</a:t>
            </a:r>
            <a:r>
              <a:rPr lang="fr-FR" sz="1600" dirty="0"/>
              <a:t> représentant les points centraux de chaque groupe (cluster).</a:t>
            </a:r>
          </a:p>
        </p:txBody>
      </p:sp>
      <p:sp>
        <p:nvSpPr>
          <p:cNvPr id="6" name="ZoneTexte 5">
            <a:extLst>
              <a:ext uri="{FF2B5EF4-FFF2-40B4-BE49-F238E27FC236}">
                <a16:creationId xmlns:a16="http://schemas.microsoft.com/office/drawing/2014/main" id="{7F5E7448-B8CB-7A72-C7C9-780C9A1DE0CB}"/>
              </a:ext>
            </a:extLst>
          </p:cNvPr>
          <p:cNvSpPr txBox="1"/>
          <p:nvPr/>
        </p:nvSpPr>
        <p:spPr>
          <a:xfrm>
            <a:off x="6263987" y="3282875"/>
            <a:ext cx="5918970" cy="1323439"/>
          </a:xfrm>
          <a:prstGeom prst="rect">
            <a:avLst/>
          </a:prstGeom>
          <a:noFill/>
        </p:spPr>
        <p:txBody>
          <a:bodyPr wrap="square">
            <a:spAutoFit/>
          </a:bodyPr>
          <a:lstStyle/>
          <a:p>
            <a:pPr marL="285750" indent="-285750">
              <a:buFont typeface="Wingdings" panose="05000000000000000000" pitchFamily="2" charset="2"/>
              <a:buChar char="v"/>
            </a:pPr>
            <a:r>
              <a:rPr lang="fr-FR" sz="1600" b="1" dirty="0"/>
              <a:t>Clusters pertinents pour l’importation</a:t>
            </a:r>
            <a:r>
              <a:rPr lang="fr-FR" sz="1600" dirty="0"/>
              <a:t> : Les pays avec </a:t>
            </a:r>
            <a:r>
              <a:rPr lang="fr-FR" sz="1600" b="1" dirty="0"/>
              <a:t>une bonne stabilité politique et une disponibilité alimentaire modérée à élevée</a:t>
            </a:r>
            <a:r>
              <a:rPr lang="fr-FR" sz="1600" dirty="0"/>
              <a:t> (comme le cluster 3) sont représentés par un centroïde central et sont les plus propices à l’importation de volaille.</a:t>
            </a:r>
          </a:p>
        </p:txBody>
      </p:sp>
      <p:pic>
        <p:nvPicPr>
          <p:cNvPr id="11" name="Image 10" descr="Une image contenant texte, capture d’écran, diagramme, ligne">
            <a:extLst>
              <a:ext uri="{FF2B5EF4-FFF2-40B4-BE49-F238E27FC236}">
                <a16:creationId xmlns:a16="http://schemas.microsoft.com/office/drawing/2014/main" id="{B5CA0E86-71EC-E7E7-3D2A-BE5F510C6F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280" y="1646491"/>
            <a:ext cx="6014720" cy="5141792"/>
          </a:xfrm>
          <a:prstGeom prst="rect">
            <a:avLst/>
          </a:prstGeom>
        </p:spPr>
      </p:pic>
      <p:pic>
        <p:nvPicPr>
          <p:cNvPr id="12" name="Image 11" descr="Une image contenant texte, capture d’écran, Police, nombre&#10;&#10;Le contenu généré par l’IA peut être incorrect.">
            <a:extLst>
              <a:ext uri="{FF2B5EF4-FFF2-40B4-BE49-F238E27FC236}">
                <a16:creationId xmlns:a16="http://schemas.microsoft.com/office/drawing/2014/main" id="{C16E0596-2D31-D197-A932-C744E2C05F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1" y="5027448"/>
            <a:ext cx="6014720" cy="1607959"/>
          </a:xfrm>
          <a:prstGeom prst="rect">
            <a:avLst/>
          </a:prstGeom>
        </p:spPr>
      </p:pic>
    </p:spTree>
    <p:extLst>
      <p:ext uri="{BB962C8B-B14F-4D97-AF65-F5344CB8AC3E}">
        <p14:creationId xmlns:p14="http://schemas.microsoft.com/office/powerpoint/2010/main" val="30300987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9ADE21C-7AC3-D482-8AA7-29B6BA38C662}"/>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D052369F-1807-B42C-F817-14DEA8D1C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B581EA51-1430-39A7-3ED7-AB9839DEA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281B77B1-FF6B-A8D6-FE72-141E409027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EE1FF6D-3D78-3A66-4191-6C9D0FD83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C554B9FE-0FFA-51CE-C608-C7E1CA4050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A3844F52-A218-FFC2-4D40-6BE2EDC187AC}"/>
              </a:ext>
            </a:extLst>
          </p:cNvPr>
          <p:cNvSpPr>
            <a:spLocks noGrp="1" noChangeArrowheads="1"/>
          </p:cNvSpPr>
          <p:nvPr>
            <p:ph type="title"/>
          </p:nvPr>
        </p:nvSpPr>
        <p:spPr bwMode="auto">
          <a:xfrm>
            <a:off x="602707" y="222593"/>
            <a:ext cx="7039063"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lvl="0" eaLnBrk="0" fontAlgn="base" hangingPunct="0">
              <a:spcAft>
                <a:spcPct val="0"/>
              </a:spcAft>
            </a:pPr>
            <a:r>
              <a:rPr lang="fr-FR" sz="3200" b="1" dirty="0">
                <a:solidFill>
                  <a:schemeClr val="bg1"/>
                </a:solidFill>
              </a:rPr>
              <a:t>Méthode des K-</a:t>
            </a:r>
            <a:r>
              <a:rPr lang="fr-FR" sz="3200" b="1" dirty="0" err="1">
                <a:solidFill>
                  <a:schemeClr val="bg1"/>
                </a:solidFill>
              </a:rPr>
              <a:t>Means</a:t>
            </a:r>
            <a:r>
              <a:rPr lang="fr-FR" sz="3200" b="1" dirty="0">
                <a:solidFill>
                  <a:schemeClr val="bg1"/>
                </a:solidFill>
              </a:rPr>
              <a:t> - Centroïdes </a:t>
            </a:r>
            <a:endParaRPr kumimoji="0" lang="fr-FR" altLang="fr-FR" sz="3200" b="0" i="0" u="none" strike="noStrike" cap="none" normalizeH="0" baseline="0" dirty="0">
              <a:ln>
                <a:noFill/>
              </a:ln>
              <a:solidFill>
                <a:schemeClr val="bg1"/>
              </a:solidFill>
              <a:effectLst/>
              <a:latin typeface="Arial" panose="020B0604020202020204" pitchFamily="34" charset="0"/>
            </a:endParaRPr>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29D6B12C-DB70-359F-F32F-7A24E6743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34323" y="69717"/>
            <a:ext cx="1466454" cy="1483310"/>
          </a:xfrm>
          <a:prstGeom prst="rect">
            <a:avLst/>
          </a:prstGeom>
        </p:spPr>
      </p:pic>
      <p:pic>
        <p:nvPicPr>
          <p:cNvPr id="3" name="Image 2" descr="Une image contenant texte, capture d’écran, diagramme, ligne&#10;&#10;Le contenu généré par l’IA peut être incorrect.">
            <a:extLst>
              <a:ext uri="{FF2B5EF4-FFF2-40B4-BE49-F238E27FC236}">
                <a16:creationId xmlns:a16="http://schemas.microsoft.com/office/drawing/2014/main" id="{AC0E491B-7573-8933-B90B-D17070382C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0977" y="1669320"/>
            <a:ext cx="6509739" cy="3580720"/>
          </a:xfrm>
          <a:prstGeom prst="rect">
            <a:avLst/>
          </a:prstGeom>
        </p:spPr>
      </p:pic>
      <p:sp>
        <p:nvSpPr>
          <p:cNvPr id="11" name="ZoneTexte 10">
            <a:extLst>
              <a:ext uri="{FF2B5EF4-FFF2-40B4-BE49-F238E27FC236}">
                <a16:creationId xmlns:a16="http://schemas.microsoft.com/office/drawing/2014/main" id="{8307930A-A6A5-B40E-A2A1-DB1562ABDF2A}"/>
              </a:ext>
            </a:extLst>
          </p:cNvPr>
          <p:cNvSpPr txBox="1"/>
          <p:nvPr/>
        </p:nvSpPr>
        <p:spPr>
          <a:xfrm>
            <a:off x="7098399" y="1775620"/>
            <a:ext cx="4761931" cy="923330"/>
          </a:xfrm>
          <a:prstGeom prst="rect">
            <a:avLst/>
          </a:prstGeom>
          <a:noFill/>
        </p:spPr>
        <p:txBody>
          <a:bodyPr wrap="square">
            <a:spAutoFit/>
          </a:bodyPr>
          <a:lstStyle/>
          <a:p>
            <a:pPr marL="285750" indent="-285750">
              <a:buFont typeface="Wingdings" panose="05000000000000000000" pitchFamily="2" charset="2"/>
              <a:buChar char="v"/>
            </a:pPr>
            <a:r>
              <a:rPr lang="fr-FR" dirty="0"/>
              <a:t>Le </a:t>
            </a:r>
            <a:r>
              <a:rPr lang="fr-FR" b="1" dirty="0"/>
              <a:t>graphique</a:t>
            </a:r>
            <a:r>
              <a:rPr lang="fr-FR" dirty="0"/>
              <a:t> reprend la </a:t>
            </a:r>
            <a:r>
              <a:rPr lang="fr-FR" b="1" dirty="0"/>
              <a:t>forme</a:t>
            </a:r>
            <a:r>
              <a:rPr lang="fr-FR" dirty="0"/>
              <a:t> observée lors de l’</a:t>
            </a:r>
            <a:r>
              <a:rPr lang="fr-FR" b="1" dirty="0"/>
              <a:t>ACP</a:t>
            </a:r>
            <a:r>
              <a:rPr lang="fr-FR" dirty="0"/>
              <a:t>, ce qui confirme la cohérence des résultats entre les deux méthodes.</a:t>
            </a:r>
          </a:p>
        </p:txBody>
      </p:sp>
      <p:sp>
        <p:nvSpPr>
          <p:cNvPr id="13" name="ZoneTexte 12">
            <a:extLst>
              <a:ext uri="{FF2B5EF4-FFF2-40B4-BE49-F238E27FC236}">
                <a16:creationId xmlns:a16="http://schemas.microsoft.com/office/drawing/2014/main" id="{8A03EB33-991C-5502-BF72-255A0F41C48A}"/>
              </a:ext>
            </a:extLst>
          </p:cNvPr>
          <p:cNvSpPr txBox="1"/>
          <p:nvPr/>
        </p:nvSpPr>
        <p:spPr>
          <a:xfrm>
            <a:off x="7098399" y="2828721"/>
            <a:ext cx="4996644" cy="1200329"/>
          </a:xfrm>
          <a:prstGeom prst="rect">
            <a:avLst/>
          </a:prstGeom>
          <a:noFill/>
        </p:spPr>
        <p:txBody>
          <a:bodyPr wrap="square">
            <a:spAutoFit/>
          </a:bodyPr>
          <a:lstStyle/>
          <a:p>
            <a:pPr marL="285750" indent="-285750">
              <a:buFont typeface="Wingdings" panose="05000000000000000000" pitchFamily="2" charset="2"/>
              <a:buChar char="v"/>
            </a:pPr>
            <a:r>
              <a:rPr lang="fr-FR" dirty="0"/>
              <a:t>On retrouve notre cluster dans la zone </a:t>
            </a:r>
            <a:r>
              <a:rPr lang="fr-FR" b="1" dirty="0"/>
              <a:t>positive de F2</a:t>
            </a:r>
            <a:r>
              <a:rPr lang="fr-FR" dirty="0"/>
              <a:t>, ce qui est un bon indicateur que ces pays correspondent à ceux que nous voulons cibler pour l'exportation.</a:t>
            </a:r>
          </a:p>
        </p:txBody>
      </p:sp>
      <p:pic>
        <p:nvPicPr>
          <p:cNvPr id="7" name="Image 6" descr="Une image contenant texte, capture d’écran, Police, nombre">
            <a:extLst>
              <a:ext uri="{FF2B5EF4-FFF2-40B4-BE49-F238E27FC236}">
                <a16:creationId xmlns:a16="http://schemas.microsoft.com/office/drawing/2014/main" id="{F104C707-00B5-7828-EE5D-1D3192FA71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020" y="5280523"/>
            <a:ext cx="4618120" cy="1546994"/>
          </a:xfrm>
          <a:prstGeom prst="rect">
            <a:avLst/>
          </a:prstGeom>
        </p:spPr>
      </p:pic>
      <p:pic>
        <p:nvPicPr>
          <p:cNvPr id="10" name="Image 9" descr="Une image contenant texte, capture d’écran, Police, nombre&#10;&#10;Le contenu généré par l’IA peut être incorrect.">
            <a:extLst>
              <a:ext uri="{FF2B5EF4-FFF2-40B4-BE49-F238E27FC236}">
                <a16:creationId xmlns:a16="http://schemas.microsoft.com/office/drawing/2014/main" id="{DE8212C9-0A24-BAB2-232A-A7B7617E6A4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42387" y="4029051"/>
            <a:ext cx="4948636" cy="2659221"/>
          </a:xfrm>
          <a:prstGeom prst="rect">
            <a:avLst/>
          </a:prstGeom>
        </p:spPr>
      </p:pic>
    </p:spTree>
    <p:extLst>
      <p:ext uri="{BB962C8B-B14F-4D97-AF65-F5344CB8AC3E}">
        <p14:creationId xmlns:p14="http://schemas.microsoft.com/office/powerpoint/2010/main" val="2822388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C964E12-9B95-195E-F2B5-26F05B8DD328}"/>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4CB1396D-63CC-06E3-4294-44CB71EF4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34FEDA1B-D202-A6E1-72B5-F226D6748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25C3DB62-A5F6-9F18-A43A-D75FE4F2AC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1AA6106-B69B-7E5B-CA24-C2FCFC01F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6351AD27-D2BE-1D9A-5A46-6A93F2B571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D6E7A172-084F-4EBC-179F-8D546EB1F891}"/>
              </a:ext>
            </a:extLst>
          </p:cNvPr>
          <p:cNvSpPr>
            <a:spLocks noGrp="1" noChangeArrowheads="1"/>
          </p:cNvSpPr>
          <p:nvPr>
            <p:ph type="title"/>
          </p:nvPr>
        </p:nvSpPr>
        <p:spPr bwMode="auto">
          <a:xfrm>
            <a:off x="602708" y="222593"/>
            <a:ext cx="4076698"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lvl="0" eaLnBrk="0" fontAlgn="base" hangingPunct="0">
              <a:spcAft>
                <a:spcPct val="0"/>
              </a:spcAft>
            </a:pPr>
            <a:r>
              <a:rPr lang="fr-FR" sz="3200" b="1" dirty="0">
                <a:solidFill>
                  <a:schemeClr val="bg1"/>
                </a:solidFill>
              </a:rPr>
              <a:t>Conclusion</a:t>
            </a:r>
            <a:endParaRPr kumimoji="0" lang="fr-FR" altLang="fr-FR" sz="3200" b="0" i="0" u="none" strike="noStrike" cap="none" normalizeH="0" baseline="0" dirty="0">
              <a:ln>
                <a:noFill/>
              </a:ln>
              <a:solidFill>
                <a:schemeClr val="bg1"/>
              </a:solidFill>
              <a:effectLst/>
              <a:latin typeface="Arial" panose="020B0604020202020204" pitchFamily="34" charset="0"/>
            </a:endParaRPr>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7AE157DE-24EE-9487-9828-E593D4E948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34323" y="69717"/>
            <a:ext cx="1466454" cy="1483310"/>
          </a:xfrm>
          <a:prstGeom prst="rect">
            <a:avLst/>
          </a:prstGeom>
        </p:spPr>
      </p:pic>
      <p:sp>
        <p:nvSpPr>
          <p:cNvPr id="3" name="ZoneTexte 2">
            <a:extLst>
              <a:ext uri="{FF2B5EF4-FFF2-40B4-BE49-F238E27FC236}">
                <a16:creationId xmlns:a16="http://schemas.microsoft.com/office/drawing/2014/main" id="{59374097-A0B2-728C-A45E-9AED2BD0064A}"/>
              </a:ext>
            </a:extLst>
          </p:cNvPr>
          <p:cNvSpPr txBox="1"/>
          <p:nvPr/>
        </p:nvSpPr>
        <p:spPr>
          <a:xfrm>
            <a:off x="678424" y="2267700"/>
            <a:ext cx="11389751" cy="923330"/>
          </a:xfrm>
          <a:prstGeom prst="rect">
            <a:avLst/>
          </a:prstGeom>
          <a:noFill/>
        </p:spPr>
        <p:txBody>
          <a:bodyPr wrap="square">
            <a:spAutoFit/>
          </a:bodyPr>
          <a:lstStyle/>
          <a:p>
            <a:r>
              <a:rPr lang="fr-FR" dirty="0"/>
              <a:t>En conclusion, les deux méthodes de clustering utilisées montrent des résultats assez similaires, avec des groupes de pays clairement définis, chacun distingué par des caractéristiques propres. À l’intérieur de chaque groupe, on retrouve des pays présentant des similitudes marquées.</a:t>
            </a:r>
          </a:p>
        </p:txBody>
      </p:sp>
      <p:sp>
        <p:nvSpPr>
          <p:cNvPr id="6" name="ZoneTexte 5">
            <a:extLst>
              <a:ext uri="{FF2B5EF4-FFF2-40B4-BE49-F238E27FC236}">
                <a16:creationId xmlns:a16="http://schemas.microsoft.com/office/drawing/2014/main" id="{B8061A9C-A1F1-A550-1422-927EC952094B}"/>
              </a:ext>
            </a:extLst>
          </p:cNvPr>
          <p:cNvSpPr txBox="1"/>
          <p:nvPr/>
        </p:nvSpPr>
        <p:spPr>
          <a:xfrm>
            <a:off x="602708" y="3390746"/>
            <a:ext cx="11322353" cy="1477328"/>
          </a:xfrm>
          <a:prstGeom prst="rect">
            <a:avLst/>
          </a:prstGeom>
          <a:noFill/>
        </p:spPr>
        <p:txBody>
          <a:bodyPr wrap="square">
            <a:spAutoFit/>
          </a:bodyPr>
          <a:lstStyle/>
          <a:p>
            <a:r>
              <a:rPr lang="fr-FR" dirty="0"/>
              <a:t>Enfin, je présente à nouveau le groupe de pays qui semble le plus favorable à l’exportation de notre viande de volaille. Ce groupe regroupe des pays qui sont de gros consommateurs de volaille, avec une faible production locale, un PIB par habitant élevé, une stabilité politique stable et des importations élevées. Il s'agit donc d'un marché prometteur à exploiter, avec un fort potentiel. Bien évidemment en ne tenant pas compte de la France dans ce cluster. </a:t>
            </a:r>
          </a:p>
        </p:txBody>
      </p:sp>
      <p:pic>
        <p:nvPicPr>
          <p:cNvPr id="5" name="Image 4">
            <a:extLst>
              <a:ext uri="{FF2B5EF4-FFF2-40B4-BE49-F238E27FC236}">
                <a16:creationId xmlns:a16="http://schemas.microsoft.com/office/drawing/2014/main" id="{7D7262A6-69C3-A489-0BFD-C02FA1D306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8127" y="5067790"/>
            <a:ext cx="11732650" cy="1209186"/>
          </a:xfrm>
          <a:prstGeom prst="rect">
            <a:avLst/>
          </a:prstGeom>
        </p:spPr>
      </p:pic>
    </p:spTree>
    <p:extLst>
      <p:ext uri="{BB962C8B-B14F-4D97-AF65-F5344CB8AC3E}">
        <p14:creationId xmlns:p14="http://schemas.microsoft.com/office/powerpoint/2010/main" val="3346489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re 2">
            <a:extLst>
              <a:ext uri="{FF2B5EF4-FFF2-40B4-BE49-F238E27FC236}">
                <a16:creationId xmlns:a16="http://schemas.microsoft.com/office/drawing/2014/main" id="{C01DDACD-C572-3603-4143-B64A51925EA9}"/>
              </a:ext>
            </a:extLst>
          </p:cNvPr>
          <p:cNvSpPr>
            <a:spLocks noGrp="1"/>
          </p:cNvSpPr>
          <p:nvPr>
            <p:ph type="title"/>
          </p:nvPr>
        </p:nvSpPr>
        <p:spPr>
          <a:xfrm>
            <a:off x="1371597" y="348865"/>
            <a:ext cx="10044023" cy="877729"/>
          </a:xfrm>
        </p:spPr>
        <p:txBody>
          <a:bodyPr anchor="ctr">
            <a:normAutofit/>
          </a:bodyPr>
          <a:lstStyle/>
          <a:p>
            <a:r>
              <a:rPr lang="fr-FR" sz="4000" b="1" i="0">
                <a:solidFill>
                  <a:srgbClr val="FFFFFF"/>
                </a:solidFill>
                <a:latin typeface="+mn-lt"/>
              </a:rPr>
              <a:t>Sommaire</a:t>
            </a:r>
          </a:p>
        </p:txBody>
      </p:sp>
      <p:graphicFrame>
        <p:nvGraphicFramePr>
          <p:cNvPr id="15" name="Espace réservé du contenu 3">
            <a:extLst>
              <a:ext uri="{FF2B5EF4-FFF2-40B4-BE49-F238E27FC236}">
                <a16:creationId xmlns:a16="http://schemas.microsoft.com/office/drawing/2014/main" id="{B377A6DB-4F42-9FF8-6243-6AFF8E9FE32A}"/>
              </a:ext>
            </a:extLst>
          </p:cNvPr>
          <p:cNvGraphicFramePr>
            <a:graphicFrameLocks noGrp="1"/>
          </p:cNvGraphicFramePr>
          <p:nvPr>
            <p:ph idx="1"/>
            <p:extLst>
              <p:ext uri="{D42A27DB-BD31-4B8C-83A1-F6EECF244321}">
                <p14:modId xmlns:p14="http://schemas.microsoft.com/office/powerpoint/2010/main" val="1859306556"/>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 name="Image 1" descr="Une image contenant drapeau, logo, symbole, Graphique&#10;&#10;Le contenu généré par l’IA peut être incorrect.">
            <a:extLst>
              <a:ext uri="{FF2B5EF4-FFF2-40B4-BE49-F238E27FC236}">
                <a16:creationId xmlns:a16="http://schemas.microsoft.com/office/drawing/2014/main" id="{B069B8BD-B083-253A-4F56-61B18ED0E33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429616" y="-40256"/>
            <a:ext cx="1637151" cy="1655969"/>
          </a:xfrm>
          <a:prstGeom prst="rect">
            <a:avLst/>
          </a:prstGeom>
        </p:spPr>
      </p:pic>
    </p:spTree>
    <p:extLst>
      <p:ext uri="{BB962C8B-B14F-4D97-AF65-F5344CB8AC3E}">
        <p14:creationId xmlns:p14="http://schemas.microsoft.com/office/powerpoint/2010/main" val="29426711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2900BF78-C96E-9A34-4275-029EEAA36D2C}"/>
              </a:ext>
            </a:extLst>
          </p:cNvPr>
          <p:cNvSpPr>
            <a:spLocks noGrp="1"/>
          </p:cNvSpPr>
          <p:nvPr>
            <p:ph type="title"/>
          </p:nvPr>
        </p:nvSpPr>
        <p:spPr>
          <a:xfrm>
            <a:off x="318979" y="259362"/>
            <a:ext cx="4992324" cy="877729"/>
          </a:xfrm>
        </p:spPr>
        <p:txBody>
          <a:bodyPr anchor="ctr">
            <a:normAutofit/>
          </a:bodyPr>
          <a:lstStyle/>
          <a:p>
            <a:r>
              <a:rPr lang="fr-FR" sz="4000" b="1" i="0" dirty="0">
                <a:solidFill>
                  <a:srgbClr val="FFFFFF"/>
                </a:solidFill>
                <a:latin typeface="+mn-lt"/>
              </a:rPr>
              <a:t> Contexte et objectif</a:t>
            </a:r>
          </a:p>
        </p:txBody>
      </p:sp>
      <p:graphicFrame>
        <p:nvGraphicFramePr>
          <p:cNvPr id="21" name="Espace réservé du contenu 2">
            <a:extLst>
              <a:ext uri="{FF2B5EF4-FFF2-40B4-BE49-F238E27FC236}">
                <a16:creationId xmlns:a16="http://schemas.microsoft.com/office/drawing/2014/main" id="{FDC8418E-5165-6214-22D2-631306D8CC7F}"/>
              </a:ext>
            </a:extLst>
          </p:cNvPr>
          <p:cNvGraphicFramePr>
            <a:graphicFrameLocks noGrp="1"/>
          </p:cNvGraphicFramePr>
          <p:nvPr>
            <p:ph idx="1"/>
            <p:extLst>
              <p:ext uri="{D42A27DB-BD31-4B8C-83A1-F6EECF244321}">
                <p14:modId xmlns:p14="http://schemas.microsoft.com/office/powerpoint/2010/main" val="3836803185"/>
              </p:ext>
            </p:extLst>
          </p:nvPr>
        </p:nvGraphicFramePr>
        <p:xfrm>
          <a:off x="318978" y="1690576"/>
          <a:ext cx="11685180" cy="50504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Image 5" descr="Une image contenant texte, dessin, illustration, carte&#10;&#10;Le contenu généré par l’IA peut être incorrect.">
            <a:extLst>
              <a:ext uri="{FF2B5EF4-FFF2-40B4-BE49-F238E27FC236}">
                <a16:creationId xmlns:a16="http://schemas.microsoft.com/office/drawing/2014/main" id="{84B3B978-7DC4-96C9-C34B-71520147672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61659" y="3429001"/>
            <a:ext cx="3410341" cy="319426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 name="Image 7" descr="Une image contenant texte, carte&#10;&#10;Le contenu généré par l’IA peut être incorrect.">
            <a:extLst>
              <a:ext uri="{FF2B5EF4-FFF2-40B4-BE49-F238E27FC236}">
                <a16:creationId xmlns:a16="http://schemas.microsoft.com/office/drawing/2014/main" id="{3A387BB7-CA34-3571-CD87-C1881CB0CB7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20002" y="3471651"/>
            <a:ext cx="3410339" cy="315161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3" name="Image 2" descr="Une image contenant drapeau, logo, symbole, Graphique&#10;&#10;Le contenu généré par l’IA peut être incorrect.">
            <a:extLst>
              <a:ext uri="{FF2B5EF4-FFF2-40B4-BE49-F238E27FC236}">
                <a16:creationId xmlns:a16="http://schemas.microsoft.com/office/drawing/2014/main" id="{EE5D3FFE-75E0-2650-4E49-44979EAF301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632557" y="48748"/>
            <a:ext cx="1371601" cy="1502581"/>
          </a:xfrm>
          <a:prstGeom prst="rect">
            <a:avLst/>
          </a:prstGeom>
        </p:spPr>
      </p:pic>
    </p:spTree>
    <p:extLst>
      <p:ext uri="{BB962C8B-B14F-4D97-AF65-F5344CB8AC3E}">
        <p14:creationId xmlns:p14="http://schemas.microsoft.com/office/powerpoint/2010/main" val="3109842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35ECD013-6D08-FE2A-4A38-DB62474621E6}"/>
              </a:ext>
            </a:extLst>
          </p:cNvPr>
          <p:cNvSpPr>
            <a:spLocks noGrp="1" noChangeArrowheads="1"/>
          </p:cNvSpPr>
          <p:nvPr>
            <p:ph type="title"/>
          </p:nvPr>
        </p:nvSpPr>
        <p:spPr bwMode="auto">
          <a:xfrm>
            <a:off x="257697" y="184161"/>
            <a:ext cx="9895951"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marL="0" marR="0" lvl="0" indent="0" defTabSz="914400" rtl="0" eaLnBrk="0" fontAlgn="base" latinLnBrk="0" hangingPunct="0">
              <a:spcBef>
                <a:spcPct val="0"/>
              </a:spcBef>
              <a:spcAft>
                <a:spcPct val="0"/>
              </a:spcAft>
              <a:buClrTx/>
              <a:buSzTx/>
              <a:buFontTx/>
              <a:buNone/>
              <a:tabLst/>
            </a:pPr>
            <a:endParaRPr kumimoji="0" lang="fr-FR" altLang="fr-FR" sz="3400" b="0" i="0" u="none" strike="noStrike" cap="none" normalizeH="0" baseline="0" dirty="0">
              <a:ln>
                <a:noFill/>
              </a:ln>
              <a:solidFill>
                <a:srgbClr val="FFFFFF"/>
              </a:solidFill>
              <a:effectLst/>
              <a:latin typeface="Arial" panose="020B0604020202020204" pitchFamily="34" charset="0"/>
            </a:endParaRPr>
          </a:p>
          <a:p>
            <a:pPr marL="0" marR="0" lvl="0" indent="0" defTabSz="914400" rtl="0" eaLnBrk="0" fontAlgn="base" latinLnBrk="0" hangingPunct="0">
              <a:spcBef>
                <a:spcPct val="0"/>
              </a:spcBef>
              <a:spcAft>
                <a:spcPct val="0"/>
              </a:spcAft>
              <a:buClrTx/>
              <a:buSzTx/>
              <a:tabLst/>
            </a:pPr>
            <a:r>
              <a:rPr kumimoji="0" lang="fr-FR" altLang="fr-FR" sz="3400" b="1" i="0" u="none" strike="noStrike" cap="none" normalizeH="0" baseline="0" dirty="0">
                <a:ln>
                  <a:noFill/>
                </a:ln>
                <a:solidFill>
                  <a:srgbClr val="FFFFFF"/>
                </a:solidFill>
                <a:effectLst/>
                <a:latin typeface="+mn-lt"/>
              </a:rPr>
              <a:t>Données Économiques et PESTEL</a:t>
            </a:r>
          </a:p>
          <a:p>
            <a:pPr marL="0" marR="0" lvl="0" indent="0" defTabSz="914400" rtl="0" eaLnBrk="0" fontAlgn="base" latinLnBrk="0" hangingPunct="0">
              <a:spcBef>
                <a:spcPct val="0"/>
              </a:spcBef>
              <a:spcAft>
                <a:spcPct val="0"/>
              </a:spcAft>
              <a:buClrTx/>
              <a:buSzTx/>
              <a:buFontTx/>
              <a:buChar char="•"/>
              <a:tabLst/>
            </a:pPr>
            <a:endParaRPr kumimoji="0" lang="fr-FR" altLang="fr-FR" sz="3400" b="0" i="0" u="none" strike="noStrike" cap="none" normalizeH="0" baseline="0" dirty="0">
              <a:ln>
                <a:noFill/>
              </a:ln>
              <a:solidFill>
                <a:srgbClr val="FFFFFF"/>
              </a:solidFill>
              <a:effectLst/>
              <a:latin typeface="Arial" panose="020B0604020202020204" pitchFamily="34" charset="0"/>
            </a:endParaRPr>
          </a:p>
        </p:txBody>
      </p:sp>
      <p:sp>
        <p:nvSpPr>
          <p:cNvPr id="3" name="Espace réservé du contenu 2">
            <a:extLst>
              <a:ext uri="{FF2B5EF4-FFF2-40B4-BE49-F238E27FC236}">
                <a16:creationId xmlns:a16="http://schemas.microsoft.com/office/drawing/2014/main" id="{A305DD7A-D0A2-E430-0389-2F32AE7BC6AB}"/>
              </a:ext>
            </a:extLst>
          </p:cNvPr>
          <p:cNvSpPr>
            <a:spLocks noGrp="1"/>
          </p:cNvSpPr>
          <p:nvPr>
            <p:ph idx="1"/>
          </p:nvPr>
        </p:nvSpPr>
        <p:spPr>
          <a:xfrm>
            <a:off x="459350" y="1885278"/>
            <a:ext cx="11321524" cy="4427973"/>
          </a:xfrm>
        </p:spPr>
        <p:txBody>
          <a:bodyPr anchor="ctr">
            <a:normAutofit/>
          </a:bodyPr>
          <a:lstStyle/>
          <a:p>
            <a:pPr>
              <a:buFont typeface="Arial" panose="020B0604020202020204" pitchFamily="34" charset="0"/>
              <a:buChar char="•"/>
            </a:pPr>
            <a:endParaRPr lang="fr-FR" sz="1600" dirty="0"/>
          </a:p>
          <a:p>
            <a:pPr marL="457200" lvl="1" indent="0">
              <a:buNone/>
            </a:pPr>
            <a:r>
              <a:rPr lang="fr-FR" sz="1800" dirty="0"/>
              <a:t>L'analyse des pays pourrait inclure des dimensions supplémentaires à partir des données PESTEL pour mieux comprendre les dynamiques économiques.</a:t>
            </a:r>
          </a:p>
          <a:p>
            <a:pPr marL="457200" lvl="1" indent="0">
              <a:buNone/>
            </a:pPr>
            <a:endParaRPr lang="fr-FR" sz="1800" dirty="0"/>
          </a:p>
          <a:p>
            <a:pPr marL="1143000" lvl="2" indent="-228600">
              <a:buFont typeface="Arial" panose="020B0604020202020204" pitchFamily="34" charset="0"/>
              <a:buChar char="•"/>
            </a:pPr>
            <a:r>
              <a:rPr lang="fr-FR" sz="1800" b="1" dirty="0"/>
              <a:t>P</a:t>
            </a:r>
            <a:r>
              <a:rPr lang="fr-FR" sz="1800" dirty="0"/>
              <a:t> : </a:t>
            </a:r>
            <a:r>
              <a:rPr lang="fr-FR" sz="1800" b="1" dirty="0"/>
              <a:t>Politique</a:t>
            </a:r>
            <a:r>
              <a:rPr lang="fr-FR" sz="1800" dirty="0"/>
              <a:t> — Par exemple, la stabilité politique (présente dans nos données).</a:t>
            </a:r>
          </a:p>
          <a:p>
            <a:pPr marL="1143000" lvl="2" indent="-228600">
              <a:buFont typeface="Arial" panose="020B0604020202020204" pitchFamily="34" charset="0"/>
              <a:buChar char="•"/>
            </a:pPr>
            <a:r>
              <a:rPr lang="fr-FR" sz="1800" b="1" dirty="0"/>
              <a:t>E</a:t>
            </a:r>
            <a:r>
              <a:rPr lang="fr-FR" sz="1800" dirty="0"/>
              <a:t> : </a:t>
            </a:r>
            <a:r>
              <a:rPr lang="fr-FR" sz="1800" b="1" dirty="0"/>
              <a:t>Économique</a:t>
            </a:r>
            <a:r>
              <a:rPr lang="fr-FR" sz="1800" dirty="0"/>
              <a:t> — Le PIB par habitant et la production, présents dans nos données.</a:t>
            </a:r>
          </a:p>
          <a:p>
            <a:pPr marL="1143000" lvl="2" indent="-228600">
              <a:buFont typeface="Arial" panose="020B0604020202020204" pitchFamily="34" charset="0"/>
              <a:buChar char="•"/>
            </a:pPr>
            <a:r>
              <a:rPr lang="fr-FR" sz="1800" b="1" dirty="0"/>
              <a:t>S</a:t>
            </a:r>
            <a:r>
              <a:rPr lang="fr-FR" sz="1800" dirty="0"/>
              <a:t> : </a:t>
            </a:r>
            <a:r>
              <a:rPr lang="fr-FR" sz="1800" b="1" dirty="0"/>
              <a:t>Social</a:t>
            </a:r>
            <a:r>
              <a:rPr lang="fr-FR" sz="1800" dirty="0"/>
              <a:t> — Impact de la population sur la croissance économique ou la consommation alimentaire.</a:t>
            </a:r>
          </a:p>
          <a:p>
            <a:pPr marL="1143000" lvl="2" indent="-228600">
              <a:buFont typeface="Arial" panose="020B0604020202020204" pitchFamily="34" charset="0"/>
              <a:buChar char="•"/>
            </a:pPr>
            <a:r>
              <a:rPr lang="fr-FR" sz="1800" b="1" dirty="0"/>
              <a:t>T</a:t>
            </a:r>
            <a:r>
              <a:rPr lang="fr-FR" sz="1800" dirty="0"/>
              <a:t> : </a:t>
            </a:r>
            <a:r>
              <a:rPr lang="fr-FR" sz="1800" b="1" dirty="0"/>
              <a:t>Technologique</a:t>
            </a:r>
            <a:r>
              <a:rPr lang="fr-FR" sz="1800" dirty="0"/>
              <a:t> — L'impact des technologies sur la production ou l'efficacité des secteurs économiques.</a:t>
            </a:r>
          </a:p>
          <a:p>
            <a:pPr marL="1143000" lvl="2" indent="-228600">
              <a:buFont typeface="Arial" panose="020B0604020202020204" pitchFamily="34" charset="0"/>
              <a:buChar char="•"/>
            </a:pPr>
            <a:r>
              <a:rPr lang="fr-FR" sz="1800" b="1" dirty="0"/>
              <a:t>E</a:t>
            </a:r>
            <a:r>
              <a:rPr lang="fr-FR" sz="1800" dirty="0"/>
              <a:t> : </a:t>
            </a:r>
            <a:r>
              <a:rPr lang="fr-FR" sz="1800" b="1" dirty="0"/>
              <a:t>Environnemental</a:t>
            </a:r>
            <a:r>
              <a:rPr lang="fr-FR" sz="1800" dirty="0"/>
              <a:t> — Comment la disponibilité alimentaire pourrait être affectée par des facteurs environnementaux.</a:t>
            </a:r>
          </a:p>
          <a:p>
            <a:pPr marL="1143000" lvl="2" indent="-228600">
              <a:buFont typeface="Arial" panose="020B0604020202020204" pitchFamily="34" charset="0"/>
              <a:buChar char="•"/>
            </a:pPr>
            <a:r>
              <a:rPr lang="fr-FR" sz="1800" b="1" dirty="0"/>
              <a:t>L</a:t>
            </a:r>
            <a:r>
              <a:rPr lang="fr-FR" sz="1800" dirty="0"/>
              <a:t> : </a:t>
            </a:r>
            <a:r>
              <a:rPr lang="fr-FR" sz="1800" b="1" dirty="0"/>
              <a:t>Légal</a:t>
            </a:r>
            <a:r>
              <a:rPr lang="fr-FR" sz="1800" dirty="0"/>
              <a:t> — Influence des politiques et lois sur les exportations, les importations, et les productions alimentaires.</a:t>
            </a:r>
          </a:p>
          <a:p>
            <a:endParaRPr lang="fr-FR" sz="1600" dirty="0"/>
          </a:p>
        </p:txBody>
      </p:sp>
      <p:pic>
        <p:nvPicPr>
          <p:cNvPr id="2" name="Image 1" descr="Une image contenant drapeau, logo, symbole, Graphique&#10;&#10;Le contenu généré par l’IA peut être incorrect.">
            <a:extLst>
              <a:ext uri="{FF2B5EF4-FFF2-40B4-BE49-F238E27FC236}">
                <a16:creationId xmlns:a16="http://schemas.microsoft.com/office/drawing/2014/main" id="{ED0A16BD-F854-52F4-8D44-132836852D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48110" y="54634"/>
            <a:ext cx="1371601" cy="1502581"/>
          </a:xfrm>
          <a:prstGeom prst="rect">
            <a:avLst/>
          </a:prstGeom>
        </p:spPr>
      </p:pic>
    </p:spTree>
    <p:extLst>
      <p:ext uri="{BB962C8B-B14F-4D97-AF65-F5344CB8AC3E}">
        <p14:creationId xmlns:p14="http://schemas.microsoft.com/office/powerpoint/2010/main" val="2655154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69DCE6-512B-1CF9-7D41-074AF2F8B3CB}"/>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9194E2A1-0674-D656-FD3E-1B6F4340D1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A6E5DD3C-0CFA-E9CE-1C61-D77D7D2AE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E9740370-D3A8-3136-B6EE-C982C33F1D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032FAF13-7069-F686-590A-E66939F9C0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66FD8286-85B3-DDC5-3CB3-F6373A836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26DA38EE-F55A-1F55-71B0-82E067E38F7F}"/>
              </a:ext>
            </a:extLst>
          </p:cNvPr>
          <p:cNvSpPr>
            <a:spLocks noGrp="1" noChangeArrowheads="1"/>
          </p:cNvSpPr>
          <p:nvPr>
            <p:ph type="title"/>
          </p:nvPr>
        </p:nvSpPr>
        <p:spPr bwMode="auto">
          <a:xfrm>
            <a:off x="342204" y="117719"/>
            <a:ext cx="9895951"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0000"/>
          </a:bodyPr>
          <a:lstStyle/>
          <a:p>
            <a:pPr marL="0" marR="0" lvl="0" indent="0" defTabSz="914400" rtl="0" eaLnBrk="0" fontAlgn="base" latinLnBrk="0" hangingPunct="0">
              <a:spcBef>
                <a:spcPct val="0"/>
              </a:spcBef>
              <a:spcAft>
                <a:spcPct val="0"/>
              </a:spcAft>
              <a:buClrTx/>
              <a:buSzTx/>
              <a:buFontTx/>
              <a:buNone/>
              <a:tabLst/>
            </a:pPr>
            <a:endParaRPr kumimoji="0" lang="fr-FR" altLang="fr-FR" sz="3400" b="0" i="0" u="none" strike="noStrike" cap="none" normalizeH="0" baseline="0" dirty="0">
              <a:ln>
                <a:noFill/>
              </a:ln>
              <a:solidFill>
                <a:srgbClr val="FFFFFF"/>
              </a:solidFill>
              <a:effectLst/>
              <a:latin typeface="Arial" panose="020B0604020202020204" pitchFamily="34" charset="0"/>
            </a:endParaRPr>
          </a:p>
          <a:p>
            <a:pPr marL="0" marR="0" lvl="0" indent="0" defTabSz="914400" rtl="0" eaLnBrk="0" fontAlgn="base" latinLnBrk="0" hangingPunct="0">
              <a:spcBef>
                <a:spcPct val="0"/>
              </a:spcBef>
              <a:spcAft>
                <a:spcPct val="0"/>
              </a:spcAft>
              <a:buClrTx/>
              <a:buSzTx/>
              <a:tabLst/>
            </a:pPr>
            <a:r>
              <a:rPr lang="fr-FR" sz="3600" b="1" i="0" dirty="0">
                <a:solidFill>
                  <a:schemeClr val="bg1"/>
                </a:solidFill>
                <a:latin typeface="+mn-lt"/>
              </a:rPr>
              <a:t>Préparation du </a:t>
            </a:r>
            <a:r>
              <a:rPr lang="fr-FR" sz="3600" b="1" i="0" dirty="0" err="1">
                <a:solidFill>
                  <a:schemeClr val="bg1"/>
                </a:solidFill>
                <a:latin typeface="+mn-lt"/>
              </a:rPr>
              <a:t>dataset</a:t>
            </a:r>
            <a:r>
              <a:rPr lang="fr-FR" sz="3600" b="1" i="0" dirty="0">
                <a:solidFill>
                  <a:schemeClr val="bg1"/>
                </a:solidFill>
                <a:latin typeface="+mn-lt"/>
              </a:rPr>
              <a:t> final « la poule  qui chante »</a:t>
            </a:r>
            <a:br>
              <a:rPr lang="fr-FR" sz="4000" b="1" i="0" dirty="0">
                <a:solidFill>
                  <a:schemeClr val="bg1"/>
                </a:solidFill>
                <a:latin typeface="+mn-lt"/>
              </a:rPr>
            </a:br>
            <a:endParaRPr kumimoji="0" lang="fr-FR" altLang="fr-FR" sz="3400" b="0" i="0" u="none" strike="noStrike" cap="none" normalizeH="0" baseline="0" dirty="0">
              <a:ln>
                <a:noFill/>
              </a:ln>
              <a:solidFill>
                <a:schemeClr val="bg1"/>
              </a:solidFill>
              <a:effectLst/>
              <a:latin typeface="Arial" panose="020B0604020202020204" pitchFamily="34" charset="0"/>
            </a:endParaRPr>
          </a:p>
        </p:txBody>
      </p:sp>
      <p:sp>
        <p:nvSpPr>
          <p:cNvPr id="12" name="Rectangle 11">
            <a:extLst>
              <a:ext uri="{FF2B5EF4-FFF2-40B4-BE49-F238E27FC236}">
                <a16:creationId xmlns:a16="http://schemas.microsoft.com/office/drawing/2014/main" id="{DDC80A18-EA00-08CD-2D05-27B258B6C410}"/>
              </a:ext>
            </a:extLst>
          </p:cNvPr>
          <p:cNvSpPr/>
          <p:nvPr/>
        </p:nvSpPr>
        <p:spPr>
          <a:xfrm>
            <a:off x="3674593" y="1640857"/>
            <a:ext cx="1875453" cy="124563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Fichier </a:t>
            </a:r>
          </a:p>
          <a:p>
            <a:pPr algn="ctr"/>
            <a:r>
              <a:rPr lang="fr-FR" dirty="0"/>
              <a:t>Population</a:t>
            </a:r>
          </a:p>
          <a:p>
            <a:pPr algn="ctr"/>
            <a:r>
              <a:rPr lang="fr-FR" dirty="0"/>
              <a:t>2017</a:t>
            </a:r>
          </a:p>
        </p:txBody>
      </p:sp>
      <p:sp>
        <p:nvSpPr>
          <p:cNvPr id="14" name="Rectangle 13">
            <a:extLst>
              <a:ext uri="{FF2B5EF4-FFF2-40B4-BE49-F238E27FC236}">
                <a16:creationId xmlns:a16="http://schemas.microsoft.com/office/drawing/2014/main" id="{FE29234B-2057-8512-6E43-CDF5CC80518B}"/>
              </a:ext>
            </a:extLst>
          </p:cNvPr>
          <p:cNvSpPr/>
          <p:nvPr/>
        </p:nvSpPr>
        <p:spPr>
          <a:xfrm>
            <a:off x="6470658" y="1648081"/>
            <a:ext cx="1875453" cy="124563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Fichier </a:t>
            </a:r>
          </a:p>
          <a:p>
            <a:pPr algn="ctr"/>
            <a:r>
              <a:rPr lang="fr-FR" dirty="0"/>
              <a:t>PIB</a:t>
            </a:r>
          </a:p>
          <a:p>
            <a:pPr algn="ctr"/>
            <a:r>
              <a:rPr lang="fr-FR" dirty="0"/>
              <a:t>Par habitant</a:t>
            </a:r>
          </a:p>
          <a:p>
            <a:pPr algn="ctr"/>
            <a:r>
              <a:rPr lang="fr-FR" dirty="0"/>
              <a:t>2017</a:t>
            </a:r>
          </a:p>
        </p:txBody>
      </p:sp>
      <p:sp>
        <p:nvSpPr>
          <p:cNvPr id="6" name="Rectangle 5">
            <a:extLst>
              <a:ext uri="{FF2B5EF4-FFF2-40B4-BE49-F238E27FC236}">
                <a16:creationId xmlns:a16="http://schemas.microsoft.com/office/drawing/2014/main" id="{728486E8-2D67-B301-2B73-81A41524B271}"/>
              </a:ext>
            </a:extLst>
          </p:cNvPr>
          <p:cNvSpPr/>
          <p:nvPr/>
        </p:nvSpPr>
        <p:spPr>
          <a:xfrm>
            <a:off x="9142872" y="1637634"/>
            <a:ext cx="1875453" cy="124563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Fichier </a:t>
            </a:r>
          </a:p>
          <a:p>
            <a:pPr algn="ctr"/>
            <a:r>
              <a:rPr lang="fr-FR" dirty="0"/>
              <a:t>Stabilité </a:t>
            </a:r>
          </a:p>
          <a:p>
            <a:pPr algn="ctr"/>
            <a:r>
              <a:rPr lang="fr-FR" dirty="0"/>
              <a:t>Politique</a:t>
            </a:r>
          </a:p>
          <a:p>
            <a:pPr algn="ctr"/>
            <a:r>
              <a:rPr lang="fr-FR" dirty="0"/>
              <a:t>2017</a:t>
            </a:r>
          </a:p>
        </p:txBody>
      </p:sp>
      <p:sp>
        <p:nvSpPr>
          <p:cNvPr id="7" name="Rectangle 6">
            <a:extLst>
              <a:ext uri="{FF2B5EF4-FFF2-40B4-BE49-F238E27FC236}">
                <a16:creationId xmlns:a16="http://schemas.microsoft.com/office/drawing/2014/main" id="{625045C5-0A6F-0D37-991D-4E448C63D053}"/>
              </a:ext>
            </a:extLst>
          </p:cNvPr>
          <p:cNvSpPr/>
          <p:nvPr/>
        </p:nvSpPr>
        <p:spPr>
          <a:xfrm>
            <a:off x="796761" y="1640857"/>
            <a:ext cx="1875453" cy="124563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Fichier Disponibilité alimentaire</a:t>
            </a:r>
          </a:p>
          <a:p>
            <a:pPr algn="ctr"/>
            <a:r>
              <a:rPr lang="fr-FR" dirty="0"/>
              <a:t>2017</a:t>
            </a:r>
          </a:p>
        </p:txBody>
      </p:sp>
      <p:pic>
        <p:nvPicPr>
          <p:cNvPr id="20" name="Espace réservé du contenu 19" descr="Une image contenant texte, capture d’écran, Police, nombre">
            <a:extLst>
              <a:ext uri="{FF2B5EF4-FFF2-40B4-BE49-F238E27FC236}">
                <a16:creationId xmlns:a16="http://schemas.microsoft.com/office/drawing/2014/main" id="{3868E5E3-32B6-C5CC-12C4-BDF66DA8EBB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l="5671" t="-219" b="-1"/>
          <a:stretch/>
        </p:blipFill>
        <p:spPr>
          <a:xfrm>
            <a:off x="342204" y="4109013"/>
            <a:ext cx="11507587" cy="2262741"/>
          </a:xfrm>
          <a:prstGeom prst="rect">
            <a:avLst/>
          </a:prstGeom>
        </p:spPr>
      </p:pic>
      <p:pic>
        <p:nvPicPr>
          <p:cNvPr id="11" name="Image 10" descr="Une image contenant drapeau, logo, symbole, Graphique&#10;&#10;Le contenu généré par l’IA peut être incorrect.">
            <a:extLst>
              <a:ext uri="{FF2B5EF4-FFF2-40B4-BE49-F238E27FC236}">
                <a16:creationId xmlns:a16="http://schemas.microsoft.com/office/drawing/2014/main" id="{E48CCB84-9B82-469F-BDBC-A329F95C66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21765" y="143646"/>
            <a:ext cx="1329405" cy="1344686"/>
          </a:xfrm>
          <a:prstGeom prst="rect">
            <a:avLst/>
          </a:prstGeom>
        </p:spPr>
      </p:pic>
      <p:cxnSp>
        <p:nvCxnSpPr>
          <p:cNvPr id="21" name="Connecteur droit 20">
            <a:extLst>
              <a:ext uri="{FF2B5EF4-FFF2-40B4-BE49-F238E27FC236}">
                <a16:creationId xmlns:a16="http://schemas.microsoft.com/office/drawing/2014/main" id="{850C1369-5CE2-613E-A691-44A32F50B6A3}"/>
              </a:ext>
            </a:extLst>
          </p:cNvPr>
          <p:cNvCxnSpPr>
            <a:cxnSpLocks/>
            <a:stCxn id="14" idx="2"/>
          </p:cNvCxnSpPr>
          <p:nvPr/>
        </p:nvCxnSpPr>
        <p:spPr>
          <a:xfrm flipH="1">
            <a:off x="5731620" y="2893718"/>
            <a:ext cx="1676765" cy="1204688"/>
          </a:xfrm>
          <a:prstGeom prst="line">
            <a:avLst/>
          </a:prstGeom>
        </p:spPr>
        <p:style>
          <a:lnRef idx="2">
            <a:schemeClr val="accent1"/>
          </a:lnRef>
          <a:fillRef idx="0">
            <a:schemeClr val="accent1"/>
          </a:fillRef>
          <a:effectRef idx="1">
            <a:schemeClr val="accent1"/>
          </a:effectRef>
          <a:fontRef idx="minor">
            <a:schemeClr val="tx1"/>
          </a:fontRef>
        </p:style>
      </p:cxnSp>
      <p:cxnSp>
        <p:nvCxnSpPr>
          <p:cNvPr id="22" name="Connecteur droit 21">
            <a:extLst>
              <a:ext uri="{FF2B5EF4-FFF2-40B4-BE49-F238E27FC236}">
                <a16:creationId xmlns:a16="http://schemas.microsoft.com/office/drawing/2014/main" id="{1FCE47CD-E55B-CF51-62DB-DF7D55FC6A9F}"/>
              </a:ext>
            </a:extLst>
          </p:cNvPr>
          <p:cNvCxnSpPr>
            <a:cxnSpLocks/>
            <a:stCxn id="6" idx="2"/>
          </p:cNvCxnSpPr>
          <p:nvPr/>
        </p:nvCxnSpPr>
        <p:spPr>
          <a:xfrm flipH="1">
            <a:off x="5731620" y="2883271"/>
            <a:ext cx="4348979" cy="1215135"/>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Connecteur droit 22">
            <a:extLst>
              <a:ext uri="{FF2B5EF4-FFF2-40B4-BE49-F238E27FC236}">
                <a16:creationId xmlns:a16="http://schemas.microsoft.com/office/drawing/2014/main" id="{D0C6D89B-5707-181D-CA94-7E4949D764E7}"/>
              </a:ext>
            </a:extLst>
          </p:cNvPr>
          <p:cNvCxnSpPr>
            <a:cxnSpLocks/>
          </p:cNvCxnSpPr>
          <p:nvPr/>
        </p:nvCxnSpPr>
        <p:spPr>
          <a:xfrm>
            <a:off x="1977792" y="2852769"/>
            <a:ext cx="3796843" cy="1256242"/>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Connecteur droit 23">
            <a:extLst>
              <a:ext uri="{FF2B5EF4-FFF2-40B4-BE49-F238E27FC236}">
                <a16:creationId xmlns:a16="http://schemas.microsoft.com/office/drawing/2014/main" id="{2A891D9C-23E5-013B-9CD3-863DD44D5B3F}"/>
              </a:ext>
            </a:extLst>
          </p:cNvPr>
          <p:cNvCxnSpPr>
            <a:cxnSpLocks/>
          </p:cNvCxnSpPr>
          <p:nvPr/>
        </p:nvCxnSpPr>
        <p:spPr>
          <a:xfrm>
            <a:off x="4612196" y="2872626"/>
            <a:ext cx="1121212" cy="1225780"/>
          </a:xfrm>
          <a:prstGeom prst="line">
            <a:avLst/>
          </a:prstGeom>
        </p:spPr>
        <p:style>
          <a:lnRef idx="2">
            <a:schemeClr val="accent1"/>
          </a:lnRef>
          <a:fillRef idx="0">
            <a:schemeClr val="accent1"/>
          </a:fillRef>
          <a:effectRef idx="1">
            <a:schemeClr val="accent1"/>
          </a:effectRef>
          <a:fontRef idx="minor">
            <a:schemeClr val="tx1"/>
          </a:fontRef>
        </p:style>
      </p:cxnSp>
      <p:sp>
        <p:nvSpPr>
          <p:cNvPr id="38" name="ZoneTexte 37">
            <a:extLst>
              <a:ext uri="{FF2B5EF4-FFF2-40B4-BE49-F238E27FC236}">
                <a16:creationId xmlns:a16="http://schemas.microsoft.com/office/drawing/2014/main" id="{E9D823A6-655B-568E-586D-8190FE590584}"/>
              </a:ext>
            </a:extLst>
          </p:cNvPr>
          <p:cNvSpPr txBox="1"/>
          <p:nvPr/>
        </p:nvSpPr>
        <p:spPr>
          <a:xfrm>
            <a:off x="2447245" y="3167390"/>
            <a:ext cx="6809079" cy="523220"/>
          </a:xfrm>
          <a:prstGeom prst="rect">
            <a:avLst/>
          </a:prstGeom>
          <a:noFill/>
        </p:spPr>
        <p:txBody>
          <a:bodyPr wrap="square" rtlCol="0">
            <a:spAutoFit/>
          </a:bodyPr>
          <a:lstStyle/>
          <a:p>
            <a:r>
              <a:rPr lang="fr-FR" sz="2800" b="1" dirty="0"/>
              <a:t>Respect des 5 grands principes du RGPD</a:t>
            </a:r>
          </a:p>
        </p:txBody>
      </p:sp>
      <p:sp>
        <p:nvSpPr>
          <p:cNvPr id="3" name="ZoneTexte 2">
            <a:extLst>
              <a:ext uri="{FF2B5EF4-FFF2-40B4-BE49-F238E27FC236}">
                <a16:creationId xmlns:a16="http://schemas.microsoft.com/office/drawing/2014/main" id="{B939A44A-292F-295E-EDDC-732F551C765C}"/>
              </a:ext>
            </a:extLst>
          </p:cNvPr>
          <p:cNvSpPr txBox="1"/>
          <p:nvPr/>
        </p:nvSpPr>
        <p:spPr>
          <a:xfrm>
            <a:off x="442045" y="6430211"/>
            <a:ext cx="3873304" cy="369332"/>
          </a:xfrm>
          <a:prstGeom prst="rect">
            <a:avLst/>
          </a:prstGeom>
          <a:noFill/>
        </p:spPr>
        <p:txBody>
          <a:bodyPr wrap="none" rtlCol="0">
            <a:spAutoFit/>
          </a:bodyPr>
          <a:lstStyle/>
          <a:p>
            <a:r>
              <a:rPr lang="fr-FR" dirty="0">
                <a:hlinkClick r:id="rId5"/>
              </a:rPr>
              <a:t>https://www.fao.org/faostat/fr/#data/</a:t>
            </a:r>
            <a:endParaRPr lang="fr-FR" dirty="0"/>
          </a:p>
        </p:txBody>
      </p:sp>
    </p:spTree>
    <p:extLst>
      <p:ext uri="{BB962C8B-B14F-4D97-AF65-F5344CB8AC3E}">
        <p14:creationId xmlns:p14="http://schemas.microsoft.com/office/powerpoint/2010/main" val="462969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326F3F4-1F00-D1D3-F4B1-B8325E9E2DAE}"/>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F82414F7-461E-FBAF-CC9B-75301009D8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F2A1FB41-DAA7-8961-2BDA-E4E7E0BCA1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D7A8E4F5-6803-D0E3-ADC3-68C754299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8D19703-E612-6401-3810-02A4885F8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0406C39-16C1-F3E4-950B-F1DAFE8D4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D2D28A87-590C-03D2-5E21-D3E74AC15ABD}"/>
              </a:ext>
            </a:extLst>
          </p:cNvPr>
          <p:cNvSpPr>
            <a:spLocks noGrp="1" noChangeArrowheads="1"/>
          </p:cNvSpPr>
          <p:nvPr>
            <p:ph type="title"/>
          </p:nvPr>
        </p:nvSpPr>
        <p:spPr bwMode="auto">
          <a:xfrm>
            <a:off x="135900" y="119654"/>
            <a:ext cx="9895951"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0000"/>
          </a:bodyPr>
          <a:lstStyle/>
          <a:p>
            <a:pPr marL="0" marR="0" lvl="0" indent="0" defTabSz="914400" rtl="0" eaLnBrk="0" fontAlgn="base" latinLnBrk="0" hangingPunct="0">
              <a:spcBef>
                <a:spcPct val="0"/>
              </a:spcBef>
              <a:spcAft>
                <a:spcPct val="0"/>
              </a:spcAft>
              <a:buClrTx/>
              <a:buSzTx/>
              <a:buFontTx/>
              <a:buNone/>
              <a:tabLst/>
            </a:pPr>
            <a:endParaRPr kumimoji="0" lang="fr-FR" altLang="fr-FR" sz="3400" b="0" i="0" u="none" strike="noStrike" cap="none" normalizeH="0" baseline="0" dirty="0">
              <a:ln>
                <a:noFill/>
              </a:ln>
              <a:solidFill>
                <a:srgbClr val="FFFFFF"/>
              </a:solidFill>
              <a:effectLst/>
              <a:latin typeface="Arial" panose="020B0604020202020204" pitchFamily="34" charset="0"/>
            </a:endParaRPr>
          </a:p>
          <a:p>
            <a:pPr marL="0" marR="0" lvl="0" indent="0" defTabSz="914400" rtl="0" eaLnBrk="0" fontAlgn="base" latinLnBrk="0" hangingPunct="0">
              <a:spcBef>
                <a:spcPct val="0"/>
              </a:spcBef>
              <a:spcAft>
                <a:spcPct val="0"/>
              </a:spcAft>
              <a:buClrTx/>
              <a:buSzTx/>
              <a:tabLst/>
            </a:pPr>
            <a:r>
              <a:rPr lang="fr-FR" sz="3600" b="1" i="0" dirty="0">
                <a:solidFill>
                  <a:schemeClr val="tx1"/>
                </a:solidFill>
                <a:latin typeface="+mn-lt"/>
              </a:rPr>
              <a:t> </a:t>
            </a:r>
            <a:r>
              <a:rPr lang="fr-FR" sz="3600" b="1" i="0" dirty="0">
                <a:solidFill>
                  <a:schemeClr val="bg1"/>
                </a:solidFill>
                <a:latin typeface="+mn-lt"/>
              </a:rPr>
              <a:t>Analyse exploratoire des données (ACP)</a:t>
            </a:r>
            <a:br>
              <a:rPr lang="fr-FR" sz="3600" dirty="0">
                <a:solidFill>
                  <a:schemeClr val="bg1"/>
                </a:solidFill>
                <a:latin typeface="Univers" panose="020B0503020202020204" pitchFamily="34" charset="0"/>
              </a:rPr>
            </a:br>
            <a:endParaRPr kumimoji="0" lang="fr-FR" altLang="fr-FR" sz="3400" b="0" i="0" u="none" strike="noStrike" cap="none" normalizeH="0" baseline="0" dirty="0">
              <a:ln>
                <a:noFill/>
              </a:ln>
              <a:solidFill>
                <a:schemeClr val="bg1"/>
              </a:solidFill>
              <a:effectLst/>
              <a:latin typeface="Arial" panose="020B0604020202020204" pitchFamily="34" charset="0"/>
            </a:endParaRPr>
          </a:p>
        </p:txBody>
      </p:sp>
      <p:sp>
        <p:nvSpPr>
          <p:cNvPr id="3" name="Espace réservé du contenu 2">
            <a:extLst>
              <a:ext uri="{FF2B5EF4-FFF2-40B4-BE49-F238E27FC236}">
                <a16:creationId xmlns:a16="http://schemas.microsoft.com/office/drawing/2014/main" id="{1D6CA46A-AA90-8872-9B6E-3DC3838BB0B6}"/>
              </a:ext>
            </a:extLst>
          </p:cNvPr>
          <p:cNvSpPr>
            <a:spLocks noGrp="1"/>
          </p:cNvSpPr>
          <p:nvPr>
            <p:ph idx="1"/>
          </p:nvPr>
        </p:nvSpPr>
        <p:spPr/>
        <p:txBody>
          <a:bodyPr>
            <a:normAutofit/>
          </a:bodyPr>
          <a:lstStyle/>
          <a:p>
            <a:r>
              <a:rPr lang="fr-FR" sz="1600" b="0" i="0" dirty="0">
                <a:solidFill>
                  <a:srgbClr val="000000"/>
                </a:solidFill>
                <a:effectLst/>
              </a:rPr>
              <a:t>L'objectif de cette </a:t>
            </a:r>
            <a:r>
              <a:rPr lang="fr-FR" sz="1600" b="1" i="0" dirty="0">
                <a:solidFill>
                  <a:srgbClr val="000000"/>
                </a:solidFill>
                <a:effectLst/>
              </a:rPr>
              <a:t>analyse en composantes principales</a:t>
            </a:r>
            <a:r>
              <a:rPr lang="fr-FR" sz="1600" b="0" i="0" dirty="0">
                <a:solidFill>
                  <a:srgbClr val="000000"/>
                </a:solidFill>
                <a:effectLst/>
              </a:rPr>
              <a:t> (ACP) est de réduire la </a:t>
            </a:r>
            <a:r>
              <a:rPr lang="fr-FR" sz="1600" b="1" i="0" dirty="0">
                <a:solidFill>
                  <a:srgbClr val="000000"/>
                </a:solidFill>
                <a:effectLst/>
              </a:rPr>
              <a:t>dimensionnalité des données</a:t>
            </a:r>
            <a:r>
              <a:rPr lang="fr-FR" sz="1600" b="0" i="0" dirty="0">
                <a:solidFill>
                  <a:srgbClr val="000000"/>
                </a:solidFill>
                <a:effectLst/>
              </a:rPr>
              <a:t> tout en conservant un maximum d'information. Cette méthode permet d'obtenir une </a:t>
            </a:r>
            <a:r>
              <a:rPr lang="fr-FR" sz="1600" b="1" i="0" dirty="0">
                <a:solidFill>
                  <a:srgbClr val="000000"/>
                </a:solidFill>
                <a:effectLst/>
              </a:rPr>
              <a:t>visualisation des pays</a:t>
            </a:r>
            <a:r>
              <a:rPr lang="fr-FR" sz="1600" b="0" i="0" dirty="0">
                <a:solidFill>
                  <a:srgbClr val="000000"/>
                </a:solidFill>
                <a:effectLst/>
              </a:rPr>
              <a:t> en fonction de leur </a:t>
            </a:r>
            <a:r>
              <a:rPr lang="fr-FR" sz="1600" b="1" i="0" dirty="0">
                <a:solidFill>
                  <a:srgbClr val="000000"/>
                </a:solidFill>
                <a:effectLst/>
              </a:rPr>
              <a:t>similarité</a:t>
            </a:r>
            <a:r>
              <a:rPr lang="fr-FR" sz="1600" b="0" i="0" dirty="0">
                <a:solidFill>
                  <a:srgbClr val="000000"/>
                </a:solidFill>
                <a:effectLst/>
              </a:rPr>
              <a:t> en projetant les données sur un graphique des individus.</a:t>
            </a:r>
          </a:p>
          <a:p>
            <a:r>
              <a:rPr lang="fr-FR" sz="1600" b="0" i="0" dirty="0">
                <a:solidFill>
                  <a:srgbClr val="000000"/>
                </a:solidFill>
                <a:effectLst/>
              </a:rPr>
              <a:t>Cela nous offrira une première </a:t>
            </a:r>
            <a:r>
              <a:rPr lang="fr-FR" sz="1600" b="1" i="0" dirty="0">
                <a:solidFill>
                  <a:srgbClr val="000000"/>
                </a:solidFill>
                <a:effectLst/>
              </a:rPr>
              <a:t>analyse visuelle</a:t>
            </a:r>
            <a:r>
              <a:rPr lang="fr-FR" sz="1600" b="0" i="0" dirty="0">
                <a:solidFill>
                  <a:srgbClr val="000000"/>
                </a:solidFill>
                <a:effectLst/>
              </a:rPr>
              <a:t> des relations entre les pays en fonction de leurs caractéristiques</a:t>
            </a:r>
            <a:r>
              <a:rPr lang="fr-FR" sz="1600" b="0" i="0" dirty="0">
                <a:solidFill>
                  <a:srgbClr val="000000"/>
                </a:solidFill>
                <a:effectLst/>
                <a:latin typeface="Helvetica Neue"/>
              </a:rPr>
              <a:t>.</a:t>
            </a:r>
            <a:endParaRPr lang="fr-FR" sz="1600" dirty="0"/>
          </a:p>
        </p:txBody>
      </p:sp>
      <p:pic>
        <p:nvPicPr>
          <p:cNvPr id="5" name="Espace réservé du contenu 4" descr="Une image contenant texte, ligne, diagramme, Tracé">
            <a:extLst>
              <a:ext uri="{FF2B5EF4-FFF2-40B4-BE49-F238E27FC236}">
                <a16:creationId xmlns:a16="http://schemas.microsoft.com/office/drawing/2014/main" id="{B0CFC4E6-C360-E8E2-E151-DB8C4D8827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2350" y="3027812"/>
            <a:ext cx="5904023" cy="3684737"/>
          </a:xfrm>
          <a:prstGeom prst="rect">
            <a:avLst/>
          </a:prstGeom>
        </p:spPr>
      </p:pic>
      <p:pic>
        <p:nvPicPr>
          <p:cNvPr id="8" name="Image 7" descr="Une image contenant drapeau, logo, symbole, Graphique&#10;&#10;Le contenu généré par l’IA peut être incorrect.">
            <a:extLst>
              <a:ext uri="{FF2B5EF4-FFF2-40B4-BE49-F238E27FC236}">
                <a16:creationId xmlns:a16="http://schemas.microsoft.com/office/drawing/2014/main" id="{43536F89-F7A3-F184-DF76-D096066713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77832" y="16910"/>
            <a:ext cx="1466454" cy="1483310"/>
          </a:xfrm>
          <a:prstGeom prst="rect">
            <a:avLst/>
          </a:prstGeom>
        </p:spPr>
      </p:pic>
      <p:sp>
        <p:nvSpPr>
          <p:cNvPr id="10" name="ZoneTexte 9">
            <a:extLst>
              <a:ext uri="{FF2B5EF4-FFF2-40B4-BE49-F238E27FC236}">
                <a16:creationId xmlns:a16="http://schemas.microsoft.com/office/drawing/2014/main" id="{576D48D9-38F2-A594-1027-6D39EC901548}"/>
              </a:ext>
            </a:extLst>
          </p:cNvPr>
          <p:cNvSpPr txBox="1"/>
          <p:nvPr/>
        </p:nvSpPr>
        <p:spPr>
          <a:xfrm>
            <a:off x="702300" y="3612221"/>
            <a:ext cx="2150051" cy="923330"/>
          </a:xfrm>
          <a:prstGeom prst="rect">
            <a:avLst/>
          </a:prstGeom>
          <a:noFill/>
        </p:spPr>
        <p:txBody>
          <a:bodyPr wrap="square">
            <a:spAutoFit/>
          </a:bodyPr>
          <a:lstStyle/>
          <a:p>
            <a:r>
              <a:rPr lang="fr-FR" b="1" dirty="0"/>
              <a:t>Détermination du nombre de composantes</a:t>
            </a:r>
          </a:p>
        </p:txBody>
      </p:sp>
      <p:sp>
        <p:nvSpPr>
          <p:cNvPr id="15" name="ZoneTexte 14">
            <a:extLst>
              <a:ext uri="{FF2B5EF4-FFF2-40B4-BE49-F238E27FC236}">
                <a16:creationId xmlns:a16="http://schemas.microsoft.com/office/drawing/2014/main" id="{A8C4438F-B42F-8E6A-D69D-CEFD0ADF3DF6}"/>
              </a:ext>
            </a:extLst>
          </p:cNvPr>
          <p:cNvSpPr txBox="1"/>
          <p:nvPr/>
        </p:nvSpPr>
        <p:spPr>
          <a:xfrm>
            <a:off x="8968425" y="3393274"/>
            <a:ext cx="3087675" cy="3139321"/>
          </a:xfrm>
          <a:prstGeom prst="rect">
            <a:avLst/>
          </a:prstGeom>
          <a:noFill/>
        </p:spPr>
        <p:txBody>
          <a:bodyPr wrap="square">
            <a:spAutoFit/>
          </a:bodyPr>
          <a:lstStyle/>
          <a:p>
            <a:pPr marL="285750" indent="-285750" algn="l">
              <a:buFont typeface="Wingdings" panose="05000000000000000000" pitchFamily="2" charset="2"/>
              <a:buChar char="v"/>
            </a:pPr>
            <a:r>
              <a:rPr lang="fr-FR" b="1" i="0" dirty="0">
                <a:solidFill>
                  <a:srgbClr val="000000"/>
                </a:solidFill>
                <a:effectLst/>
              </a:rPr>
              <a:t>On a en bleu la variance de chaque nouvelle composante, et en rouge la variance cumulée.</a:t>
            </a:r>
          </a:p>
          <a:p>
            <a:pPr marL="285750" indent="-285750" algn="l">
              <a:buFont typeface="Arial" panose="020B0604020202020204" pitchFamily="34" charset="0"/>
              <a:buChar char="•"/>
            </a:pPr>
            <a:endParaRPr lang="fr-FR" b="1" i="0" dirty="0">
              <a:solidFill>
                <a:srgbClr val="000000"/>
              </a:solidFill>
              <a:effectLst/>
            </a:endParaRPr>
          </a:p>
          <a:p>
            <a:pPr marL="285750" indent="-285750" algn="l">
              <a:buFont typeface="Wingdings" panose="05000000000000000000" pitchFamily="2" charset="2"/>
              <a:buChar char="v"/>
            </a:pPr>
            <a:r>
              <a:rPr lang="fr-FR" b="1" i="0" dirty="0">
                <a:solidFill>
                  <a:srgbClr val="000000"/>
                </a:solidFill>
                <a:effectLst/>
              </a:rPr>
              <a:t>On voit ici que près de 76% de la variance est comprise dans les 3 premières composantes, et près de 90% dans les 4 premières.</a:t>
            </a:r>
          </a:p>
        </p:txBody>
      </p:sp>
    </p:spTree>
    <p:extLst>
      <p:ext uri="{BB962C8B-B14F-4D97-AF65-F5344CB8AC3E}">
        <p14:creationId xmlns:p14="http://schemas.microsoft.com/office/powerpoint/2010/main" val="4155393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13E6457-2367-E886-AB3E-D15E9C199389}"/>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5DB6D1C7-BA94-A8DE-5452-957293D8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AB30D52E-C43E-223B-4E22-20820ED643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7A6448C6-806C-CC37-DE01-0BA7372626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FC50F00-78E2-0993-7E2A-43250384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0382712-FC94-FD40-3FDE-FE1AE9AB19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8391D5B1-154D-5713-AAD9-F396E940D00A}"/>
              </a:ext>
            </a:extLst>
          </p:cNvPr>
          <p:cNvSpPr>
            <a:spLocks noGrp="1" noChangeArrowheads="1"/>
          </p:cNvSpPr>
          <p:nvPr>
            <p:ph type="title"/>
          </p:nvPr>
        </p:nvSpPr>
        <p:spPr bwMode="auto">
          <a:xfrm>
            <a:off x="1371599" y="294538"/>
            <a:ext cx="9895951"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0000"/>
          </a:bodyPr>
          <a:lstStyle/>
          <a:p>
            <a:pPr marL="0" marR="0" lvl="0" indent="0" defTabSz="914400" rtl="0" eaLnBrk="0" fontAlgn="base" latinLnBrk="0" hangingPunct="0">
              <a:spcBef>
                <a:spcPct val="0"/>
              </a:spcBef>
              <a:spcAft>
                <a:spcPct val="0"/>
              </a:spcAft>
              <a:buClrTx/>
              <a:buSzTx/>
              <a:buFontTx/>
              <a:buNone/>
              <a:tabLst/>
            </a:pPr>
            <a:endParaRPr kumimoji="0" lang="fr-FR" altLang="fr-FR" sz="3400" b="0" i="0" u="none" strike="noStrike" cap="none" normalizeH="0" baseline="0" dirty="0">
              <a:ln>
                <a:noFill/>
              </a:ln>
              <a:solidFill>
                <a:srgbClr val="FFFFFF"/>
              </a:solidFill>
              <a:effectLst/>
              <a:latin typeface="Arial" panose="020B0604020202020204" pitchFamily="34" charset="0"/>
            </a:endParaRPr>
          </a:p>
          <a:p>
            <a:pPr marL="0" marR="0" lvl="0" indent="0" defTabSz="914400" rtl="0" eaLnBrk="0" fontAlgn="base" latinLnBrk="0" hangingPunct="0">
              <a:spcBef>
                <a:spcPct val="0"/>
              </a:spcBef>
              <a:spcAft>
                <a:spcPct val="0"/>
              </a:spcAft>
              <a:buClrTx/>
              <a:buSzTx/>
              <a:tabLst/>
            </a:pPr>
            <a:r>
              <a:rPr lang="fr-FR" sz="3600" b="1" i="0" dirty="0">
                <a:solidFill>
                  <a:schemeClr val="tx1"/>
                </a:solidFill>
                <a:latin typeface="+mn-lt"/>
              </a:rPr>
              <a:t> </a:t>
            </a:r>
            <a:endParaRPr kumimoji="0" lang="fr-FR" altLang="fr-FR" sz="3400" b="0" i="0" u="none" strike="noStrike" cap="none" normalizeH="0" baseline="0" dirty="0">
              <a:ln>
                <a:noFill/>
              </a:ln>
              <a:solidFill>
                <a:schemeClr val="bg1"/>
              </a:solidFill>
              <a:effectLst/>
              <a:latin typeface="Arial" panose="020B0604020202020204" pitchFamily="34" charset="0"/>
            </a:endParaRPr>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B054311E-2046-00A0-79D0-FEA71BA322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10942" y="32893"/>
            <a:ext cx="1539264" cy="1556957"/>
          </a:xfrm>
          <a:prstGeom prst="rect">
            <a:avLst/>
          </a:prstGeom>
        </p:spPr>
      </p:pic>
      <p:sp>
        <p:nvSpPr>
          <p:cNvPr id="6" name="ZoneTexte 5">
            <a:extLst>
              <a:ext uri="{FF2B5EF4-FFF2-40B4-BE49-F238E27FC236}">
                <a16:creationId xmlns:a16="http://schemas.microsoft.com/office/drawing/2014/main" id="{1BCDCDB2-735D-55F0-9D4D-67558CF476B5}"/>
              </a:ext>
            </a:extLst>
          </p:cNvPr>
          <p:cNvSpPr txBox="1"/>
          <p:nvPr/>
        </p:nvSpPr>
        <p:spPr>
          <a:xfrm>
            <a:off x="272374" y="339352"/>
            <a:ext cx="9895951" cy="584775"/>
          </a:xfrm>
          <a:prstGeom prst="rect">
            <a:avLst/>
          </a:prstGeom>
          <a:noFill/>
        </p:spPr>
        <p:txBody>
          <a:bodyPr wrap="square">
            <a:spAutoFit/>
          </a:bodyPr>
          <a:lstStyle/>
          <a:p>
            <a:r>
              <a:rPr lang="fr-FR" sz="3200" b="1" i="0" dirty="0">
                <a:solidFill>
                  <a:schemeClr val="bg1"/>
                </a:solidFill>
                <a:latin typeface="+mn-lt"/>
              </a:rPr>
              <a:t>Analyse exploratoire des données - composantes</a:t>
            </a:r>
            <a:endParaRPr lang="fr-FR" sz="3200" dirty="0">
              <a:solidFill>
                <a:schemeClr val="bg1"/>
              </a:solidFill>
            </a:endParaRPr>
          </a:p>
        </p:txBody>
      </p:sp>
      <p:pic>
        <p:nvPicPr>
          <p:cNvPr id="7" name="Espace réservé du contenu 4" descr="Une image contenant capture d’écran, Rectangle, texte, carré">
            <a:extLst>
              <a:ext uri="{FF2B5EF4-FFF2-40B4-BE49-F238E27FC236}">
                <a16:creationId xmlns:a16="http://schemas.microsoft.com/office/drawing/2014/main" id="{427AB5AF-E9CE-45E1-9891-EAD9F857F337}"/>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72374" y="1850247"/>
            <a:ext cx="10903005" cy="3665734"/>
          </a:xfrm>
        </p:spPr>
      </p:pic>
      <p:sp>
        <p:nvSpPr>
          <p:cNvPr id="11" name="ZoneTexte 10">
            <a:extLst>
              <a:ext uri="{FF2B5EF4-FFF2-40B4-BE49-F238E27FC236}">
                <a16:creationId xmlns:a16="http://schemas.microsoft.com/office/drawing/2014/main" id="{76A21134-CD2E-C308-85E3-CE27668F7497}"/>
              </a:ext>
            </a:extLst>
          </p:cNvPr>
          <p:cNvSpPr txBox="1"/>
          <p:nvPr/>
        </p:nvSpPr>
        <p:spPr>
          <a:xfrm>
            <a:off x="1332402" y="5725325"/>
            <a:ext cx="9472309" cy="923330"/>
          </a:xfrm>
          <a:prstGeom prst="rect">
            <a:avLst/>
          </a:prstGeom>
          <a:noFill/>
        </p:spPr>
        <p:txBody>
          <a:bodyPr wrap="square">
            <a:spAutoFit/>
          </a:bodyPr>
          <a:lstStyle/>
          <a:p>
            <a:r>
              <a:rPr lang="fr-FR" sz="1800" b="1" dirty="0"/>
              <a:t>L'ACP montre comment ces différentes variables sont liées entre elles et comment elles sont regroupées dans des composantes principales qui reflètent des aspects spécifiques du modèle économique et social des pays analysés.</a:t>
            </a:r>
          </a:p>
        </p:txBody>
      </p:sp>
      <p:sp>
        <p:nvSpPr>
          <p:cNvPr id="12" name="Ellipse 11">
            <a:extLst>
              <a:ext uri="{FF2B5EF4-FFF2-40B4-BE49-F238E27FC236}">
                <a16:creationId xmlns:a16="http://schemas.microsoft.com/office/drawing/2014/main" id="{74B694BD-A90E-D1A9-B31D-9F70892AD998}"/>
              </a:ext>
            </a:extLst>
          </p:cNvPr>
          <p:cNvSpPr/>
          <p:nvPr/>
        </p:nvSpPr>
        <p:spPr>
          <a:xfrm>
            <a:off x="4989722" y="3132514"/>
            <a:ext cx="1322962" cy="632090"/>
          </a:xfrm>
          <a:prstGeom prst="ellipse">
            <a:avLst/>
          </a:prstGeom>
          <a:noFill/>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Ellipse 12">
            <a:extLst>
              <a:ext uri="{FF2B5EF4-FFF2-40B4-BE49-F238E27FC236}">
                <a16:creationId xmlns:a16="http://schemas.microsoft.com/office/drawing/2014/main" id="{8C3E2DC9-1140-1C72-529C-C66F8B35D7A2}"/>
              </a:ext>
            </a:extLst>
          </p:cNvPr>
          <p:cNvSpPr/>
          <p:nvPr/>
        </p:nvSpPr>
        <p:spPr>
          <a:xfrm>
            <a:off x="7577848" y="1891970"/>
            <a:ext cx="1313234" cy="539946"/>
          </a:xfrm>
          <a:prstGeom prst="ellipse">
            <a:avLst/>
          </a:prstGeom>
          <a:noFill/>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6" name="Connecteur droit avec flèche 15">
            <a:extLst>
              <a:ext uri="{FF2B5EF4-FFF2-40B4-BE49-F238E27FC236}">
                <a16:creationId xmlns:a16="http://schemas.microsoft.com/office/drawing/2014/main" id="{FEFF0688-5B00-8D30-DBA4-2AA90B99A584}"/>
              </a:ext>
            </a:extLst>
          </p:cNvPr>
          <p:cNvCxnSpPr>
            <a:cxnSpLocks/>
          </p:cNvCxnSpPr>
          <p:nvPr/>
        </p:nvCxnSpPr>
        <p:spPr>
          <a:xfrm flipV="1">
            <a:off x="1857983" y="3429000"/>
            <a:ext cx="3122579" cy="744166"/>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19" name="Connecteur droit avec flèche 18">
            <a:extLst>
              <a:ext uri="{FF2B5EF4-FFF2-40B4-BE49-F238E27FC236}">
                <a16:creationId xmlns:a16="http://schemas.microsoft.com/office/drawing/2014/main" id="{BDE66BCE-7ACE-EB1F-B3EC-0F28255887F1}"/>
              </a:ext>
            </a:extLst>
          </p:cNvPr>
          <p:cNvCxnSpPr>
            <a:cxnSpLocks/>
            <a:endCxn id="13" idx="5"/>
          </p:cNvCxnSpPr>
          <p:nvPr/>
        </p:nvCxnSpPr>
        <p:spPr>
          <a:xfrm flipH="1" flipV="1">
            <a:off x="8698763" y="2352843"/>
            <a:ext cx="1190739" cy="1015202"/>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22" name="ZoneTexte 21">
            <a:extLst>
              <a:ext uri="{FF2B5EF4-FFF2-40B4-BE49-F238E27FC236}">
                <a16:creationId xmlns:a16="http://schemas.microsoft.com/office/drawing/2014/main" id="{ABC636A1-032E-3CF6-EDD3-61EEF299AD62}"/>
              </a:ext>
            </a:extLst>
          </p:cNvPr>
          <p:cNvSpPr txBox="1"/>
          <p:nvPr/>
        </p:nvSpPr>
        <p:spPr>
          <a:xfrm>
            <a:off x="135901" y="3891064"/>
            <a:ext cx="2023640" cy="1200329"/>
          </a:xfrm>
          <a:prstGeom prst="rect">
            <a:avLst/>
          </a:prstGeom>
          <a:noFill/>
        </p:spPr>
        <p:txBody>
          <a:bodyPr wrap="square" rtlCol="0">
            <a:spAutoFit/>
          </a:bodyPr>
          <a:lstStyle/>
          <a:p>
            <a:r>
              <a:rPr lang="fr-FR" b="1" dirty="0"/>
              <a:t>Fortes dépendances de ces pays aux importations</a:t>
            </a:r>
          </a:p>
        </p:txBody>
      </p:sp>
      <p:sp>
        <p:nvSpPr>
          <p:cNvPr id="26" name="ZoneTexte 25">
            <a:extLst>
              <a:ext uri="{FF2B5EF4-FFF2-40B4-BE49-F238E27FC236}">
                <a16:creationId xmlns:a16="http://schemas.microsoft.com/office/drawing/2014/main" id="{62B5D30D-FBFA-889B-A97C-C4FE36B0AEE7}"/>
              </a:ext>
            </a:extLst>
          </p:cNvPr>
          <p:cNvSpPr txBox="1"/>
          <p:nvPr/>
        </p:nvSpPr>
        <p:spPr>
          <a:xfrm>
            <a:off x="9838799" y="3290899"/>
            <a:ext cx="1686413" cy="1200329"/>
          </a:xfrm>
          <a:prstGeom prst="rect">
            <a:avLst/>
          </a:prstGeom>
          <a:noFill/>
        </p:spPr>
        <p:txBody>
          <a:bodyPr wrap="square" rtlCol="0">
            <a:spAutoFit/>
          </a:bodyPr>
          <a:lstStyle/>
          <a:p>
            <a:r>
              <a:rPr lang="fr-FR" b="1" dirty="0"/>
              <a:t>Grande disponibilité alimentaire pour ces pays</a:t>
            </a:r>
          </a:p>
        </p:txBody>
      </p:sp>
    </p:spTree>
    <p:extLst>
      <p:ext uri="{BB962C8B-B14F-4D97-AF65-F5344CB8AC3E}">
        <p14:creationId xmlns:p14="http://schemas.microsoft.com/office/powerpoint/2010/main" val="3303888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0D985FC-969D-57AA-2D8D-4051BE550C78}"/>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F5858466-8511-1566-E690-252760EA0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EB4A2402-75CC-408D-328F-B559933321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CC9AFE49-C25A-9C26-C25E-25CC79B5A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68A8DD0-65C9-B616-F715-0B2186EFBF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A331179F-EE45-8007-EA58-E57B806AB7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23B7E08B-7DC8-5375-594B-8E5F7E0BB92A}"/>
              </a:ext>
            </a:extLst>
          </p:cNvPr>
          <p:cNvSpPr>
            <a:spLocks noGrp="1" noChangeArrowheads="1"/>
          </p:cNvSpPr>
          <p:nvPr>
            <p:ph type="title"/>
          </p:nvPr>
        </p:nvSpPr>
        <p:spPr bwMode="auto">
          <a:xfrm>
            <a:off x="1371599" y="294538"/>
            <a:ext cx="9895951"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0000"/>
          </a:bodyPr>
          <a:lstStyle/>
          <a:p>
            <a:pPr marL="0" marR="0" lvl="0" indent="0" defTabSz="914400" rtl="0" eaLnBrk="0" fontAlgn="base" latinLnBrk="0" hangingPunct="0">
              <a:spcBef>
                <a:spcPct val="0"/>
              </a:spcBef>
              <a:spcAft>
                <a:spcPct val="0"/>
              </a:spcAft>
              <a:buClrTx/>
              <a:buSzTx/>
              <a:buFontTx/>
              <a:buNone/>
              <a:tabLst/>
            </a:pPr>
            <a:endParaRPr kumimoji="0" lang="fr-FR" altLang="fr-FR" sz="3400" b="0" i="0" u="none" strike="noStrike" cap="none" normalizeH="0" baseline="0" dirty="0">
              <a:ln>
                <a:noFill/>
              </a:ln>
              <a:solidFill>
                <a:srgbClr val="FFFFFF"/>
              </a:solidFill>
              <a:effectLst/>
              <a:latin typeface="Arial" panose="020B0604020202020204" pitchFamily="34" charset="0"/>
            </a:endParaRPr>
          </a:p>
          <a:p>
            <a:pPr marL="0" marR="0" lvl="0" indent="0" defTabSz="914400" rtl="0" eaLnBrk="0" fontAlgn="base" latinLnBrk="0" hangingPunct="0">
              <a:spcBef>
                <a:spcPct val="0"/>
              </a:spcBef>
              <a:spcAft>
                <a:spcPct val="0"/>
              </a:spcAft>
              <a:buClrTx/>
              <a:buSzTx/>
              <a:tabLst/>
            </a:pPr>
            <a:r>
              <a:rPr lang="fr-FR" sz="3600" b="1" i="0" dirty="0">
                <a:solidFill>
                  <a:schemeClr val="tx1"/>
                </a:solidFill>
                <a:latin typeface="+mn-lt"/>
              </a:rPr>
              <a:t> </a:t>
            </a:r>
            <a:endParaRPr kumimoji="0" lang="fr-FR" altLang="fr-FR" sz="3400" b="0" i="0" u="none" strike="noStrike" cap="none" normalizeH="0" baseline="0" dirty="0">
              <a:ln>
                <a:noFill/>
              </a:ln>
              <a:solidFill>
                <a:schemeClr val="bg1"/>
              </a:solidFill>
              <a:effectLst/>
              <a:latin typeface="Arial" panose="020B0604020202020204" pitchFamily="34" charset="0"/>
            </a:endParaRPr>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BD6A879C-B2A0-F266-BE53-33BA25920B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90529" y="246197"/>
            <a:ext cx="1359398" cy="1159239"/>
          </a:xfrm>
          <a:prstGeom prst="rect">
            <a:avLst/>
          </a:prstGeom>
        </p:spPr>
      </p:pic>
      <p:sp>
        <p:nvSpPr>
          <p:cNvPr id="5" name="ZoneTexte 4">
            <a:extLst>
              <a:ext uri="{FF2B5EF4-FFF2-40B4-BE49-F238E27FC236}">
                <a16:creationId xmlns:a16="http://schemas.microsoft.com/office/drawing/2014/main" id="{5D30A8FC-33F4-42D9-73F7-65CC2425D280}"/>
              </a:ext>
            </a:extLst>
          </p:cNvPr>
          <p:cNvSpPr txBox="1"/>
          <p:nvPr/>
        </p:nvSpPr>
        <p:spPr>
          <a:xfrm>
            <a:off x="126460" y="210595"/>
            <a:ext cx="7898860" cy="1077218"/>
          </a:xfrm>
          <a:prstGeom prst="rect">
            <a:avLst/>
          </a:prstGeom>
          <a:noFill/>
        </p:spPr>
        <p:txBody>
          <a:bodyPr wrap="square">
            <a:spAutoFit/>
          </a:bodyPr>
          <a:lstStyle/>
          <a:p>
            <a:r>
              <a:rPr lang="fr-FR" sz="3200" b="1" i="0" dirty="0">
                <a:solidFill>
                  <a:schemeClr val="bg1"/>
                </a:solidFill>
                <a:latin typeface="+mn-lt"/>
              </a:rPr>
              <a:t>Analyse exploratoire des données – Cercle de corrélations</a:t>
            </a:r>
            <a:endParaRPr lang="fr-FR" sz="3200" dirty="0">
              <a:solidFill>
                <a:schemeClr val="bg1"/>
              </a:solidFill>
            </a:endParaRPr>
          </a:p>
        </p:txBody>
      </p:sp>
      <p:pic>
        <p:nvPicPr>
          <p:cNvPr id="6" name="Espace réservé du contenu 4" descr="Une image contenant texte, diagramme, ligne, Tracé&#10;&#10;Le contenu généré par l’IA peut être incorrect.">
            <a:extLst>
              <a:ext uri="{FF2B5EF4-FFF2-40B4-BE49-F238E27FC236}">
                <a16:creationId xmlns:a16="http://schemas.microsoft.com/office/drawing/2014/main" id="{85614CD1-D68A-501D-C3B2-AD916F9C108C}"/>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59350" y="1745081"/>
            <a:ext cx="4730631" cy="3332757"/>
          </a:xfrm>
        </p:spPr>
      </p:pic>
      <p:pic>
        <p:nvPicPr>
          <p:cNvPr id="7" name="Image 6" descr="Une image contenant texte, diagramme, ligne, Tracé">
            <a:extLst>
              <a:ext uri="{FF2B5EF4-FFF2-40B4-BE49-F238E27FC236}">
                <a16:creationId xmlns:a16="http://schemas.microsoft.com/office/drawing/2014/main" id="{A497D19F-519C-CA8D-F715-DE2CE9E0EE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02021" y="1745081"/>
            <a:ext cx="4488837" cy="3332757"/>
          </a:xfrm>
          <a:prstGeom prst="rect">
            <a:avLst/>
          </a:prstGeom>
        </p:spPr>
      </p:pic>
      <p:sp>
        <p:nvSpPr>
          <p:cNvPr id="10" name="ZoneTexte 9">
            <a:extLst>
              <a:ext uri="{FF2B5EF4-FFF2-40B4-BE49-F238E27FC236}">
                <a16:creationId xmlns:a16="http://schemas.microsoft.com/office/drawing/2014/main" id="{1C349015-0065-A46B-F6DE-E8C438F3B62F}"/>
              </a:ext>
            </a:extLst>
          </p:cNvPr>
          <p:cNvSpPr txBox="1"/>
          <p:nvPr/>
        </p:nvSpPr>
        <p:spPr>
          <a:xfrm>
            <a:off x="0" y="5186681"/>
            <a:ext cx="6215974" cy="1569660"/>
          </a:xfrm>
          <a:prstGeom prst="rect">
            <a:avLst/>
          </a:prstGeom>
          <a:noFill/>
        </p:spPr>
        <p:txBody>
          <a:bodyPr wrap="square">
            <a:spAutoFit/>
          </a:bodyPr>
          <a:lstStyle/>
          <a:p>
            <a:pPr marL="285750" indent="-285750">
              <a:buFont typeface="Wingdings" panose="05000000000000000000" pitchFamily="2" charset="2"/>
              <a:buChar char="v"/>
            </a:pPr>
            <a:r>
              <a:rPr lang="fr-FR" sz="1600" b="1" i="0" dirty="0">
                <a:solidFill>
                  <a:srgbClr val="000000"/>
                </a:solidFill>
                <a:effectLst/>
              </a:rPr>
              <a:t>F1: </a:t>
            </a:r>
            <a:r>
              <a:rPr lang="fr-FR" sz="1600" b="0" i="0" dirty="0">
                <a:solidFill>
                  <a:srgbClr val="000000"/>
                </a:solidFill>
                <a:effectLst/>
              </a:rPr>
              <a:t> </a:t>
            </a:r>
            <a:r>
              <a:rPr lang="fr-FR" sz="1600" dirty="0"/>
              <a:t>Liée à la </a:t>
            </a:r>
            <a:r>
              <a:rPr lang="fr-FR" sz="1600" b="1" dirty="0"/>
              <a:t>production</a:t>
            </a:r>
            <a:r>
              <a:rPr lang="fr-FR" sz="1600" dirty="0"/>
              <a:t>, les </a:t>
            </a:r>
            <a:r>
              <a:rPr lang="fr-FR" sz="1600" b="1" dirty="0"/>
              <a:t>exportations</a:t>
            </a:r>
            <a:r>
              <a:rPr lang="fr-FR" sz="1600" dirty="0"/>
              <a:t>, et la </a:t>
            </a:r>
            <a:r>
              <a:rPr lang="fr-FR" sz="1600" b="1" dirty="0"/>
              <a:t>disponibilité alimentaire</a:t>
            </a:r>
            <a:r>
              <a:rPr lang="fr-FR" sz="1600" dirty="0"/>
              <a:t>. Plus un pays produit et exporte, plus sa disponibilité alimentaire est élevée.</a:t>
            </a:r>
          </a:p>
          <a:p>
            <a:pPr marL="285750" indent="-285750">
              <a:buFont typeface="Wingdings" panose="05000000000000000000" pitchFamily="2" charset="2"/>
              <a:buChar char="v"/>
            </a:pPr>
            <a:r>
              <a:rPr lang="fr-FR" sz="1600" b="1" dirty="0">
                <a:solidFill>
                  <a:srgbClr val="000000"/>
                </a:solidFill>
              </a:rPr>
              <a:t>F2: </a:t>
            </a:r>
            <a:r>
              <a:rPr lang="fr-FR" sz="1600" b="0" i="0" dirty="0">
                <a:solidFill>
                  <a:srgbClr val="000000"/>
                </a:solidFill>
                <a:effectLst/>
              </a:rPr>
              <a:t> </a:t>
            </a:r>
            <a:r>
              <a:rPr lang="fr-FR" sz="1600" dirty="0"/>
              <a:t>Associée au </a:t>
            </a:r>
            <a:r>
              <a:rPr lang="fr-FR" sz="1600" b="1" dirty="0"/>
              <a:t>PIB par habitant</a:t>
            </a:r>
            <a:r>
              <a:rPr lang="fr-FR" sz="1600" dirty="0"/>
              <a:t>, à la </a:t>
            </a:r>
            <a:r>
              <a:rPr lang="fr-FR" sz="1600" b="1" dirty="0"/>
              <a:t>stabilité politique</a:t>
            </a:r>
            <a:r>
              <a:rPr lang="fr-FR" sz="1600" dirty="0"/>
              <a:t> et à la </a:t>
            </a:r>
            <a:r>
              <a:rPr lang="fr-FR" sz="1600" b="1" dirty="0"/>
              <a:t>disponibilité alimentaire</a:t>
            </a:r>
            <a:r>
              <a:rPr lang="fr-FR" sz="1600" dirty="0"/>
              <a:t>. Les pays avec un PIB élevé et une forte stabilité politique ont une plus grande disponibilité alimentaire.</a:t>
            </a:r>
          </a:p>
        </p:txBody>
      </p:sp>
      <p:sp>
        <p:nvSpPr>
          <p:cNvPr id="12" name="ZoneTexte 11">
            <a:extLst>
              <a:ext uri="{FF2B5EF4-FFF2-40B4-BE49-F238E27FC236}">
                <a16:creationId xmlns:a16="http://schemas.microsoft.com/office/drawing/2014/main" id="{780A8F0D-700C-402D-51B1-2B644DB27DAB}"/>
              </a:ext>
            </a:extLst>
          </p:cNvPr>
          <p:cNvSpPr txBox="1"/>
          <p:nvPr/>
        </p:nvSpPr>
        <p:spPr>
          <a:xfrm>
            <a:off x="6215974" y="5225487"/>
            <a:ext cx="5976022" cy="1569660"/>
          </a:xfrm>
          <a:prstGeom prst="rect">
            <a:avLst/>
          </a:prstGeom>
          <a:noFill/>
        </p:spPr>
        <p:txBody>
          <a:bodyPr wrap="square">
            <a:spAutoFit/>
          </a:bodyPr>
          <a:lstStyle/>
          <a:p>
            <a:pPr marL="285750" indent="-285750">
              <a:buFont typeface="Wingdings" panose="05000000000000000000" pitchFamily="2" charset="2"/>
              <a:buChar char="v"/>
            </a:pPr>
            <a:r>
              <a:rPr lang="fr-FR" sz="1600" b="1" dirty="0"/>
              <a:t>F3 négatif: </a:t>
            </a:r>
            <a:r>
              <a:rPr lang="fr-FR" sz="1600" dirty="0"/>
              <a:t>La composante </a:t>
            </a:r>
            <a:r>
              <a:rPr lang="fr-FR" sz="1600" b="1" dirty="0"/>
              <a:t>F3</a:t>
            </a:r>
            <a:r>
              <a:rPr lang="fr-FR" sz="1600" dirty="0"/>
              <a:t> est clairement négative et est </a:t>
            </a:r>
            <a:r>
              <a:rPr lang="fr-FR" sz="1600" b="1" dirty="0"/>
              <a:t>associée aux importations</a:t>
            </a:r>
            <a:r>
              <a:rPr lang="fr-FR" sz="1600" dirty="0"/>
              <a:t> de volaille. Cela signifie que les pays situés vers la gauche de l'axe F3 ont une </a:t>
            </a:r>
            <a:r>
              <a:rPr lang="fr-FR" sz="1600" b="1" dirty="0"/>
              <a:t>dépendance élevée aux importations de volaille</a:t>
            </a:r>
            <a:r>
              <a:rPr lang="fr-FR" sz="1600" dirty="0"/>
              <a:t>.</a:t>
            </a:r>
          </a:p>
          <a:p>
            <a:pPr marL="285750" indent="-285750">
              <a:buFont typeface="Wingdings" panose="05000000000000000000" pitchFamily="2" charset="2"/>
              <a:buChar char="v"/>
            </a:pPr>
            <a:r>
              <a:rPr lang="fr-FR" sz="1600" b="1" dirty="0"/>
              <a:t>F4: </a:t>
            </a:r>
            <a:r>
              <a:rPr lang="fr-FR" sz="1600" dirty="0"/>
              <a:t>Corrélation positive avec la</a:t>
            </a:r>
            <a:r>
              <a:rPr lang="fr-FR" sz="1600" b="1" dirty="0"/>
              <a:t> population</a:t>
            </a:r>
            <a:r>
              <a:rPr lang="fr-FR" sz="1600" dirty="0"/>
              <a:t>, la</a:t>
            </a:r>
            <a:r>
              <a:rPr lang="fr-FR" sz="1600" b="1" dirty="0"/>
              <a:t> stabilité politique </a:t>
            </a:r>
            <a:r>
              <a:rPr lang="fr-FR" sz="1600" dirty="0"/>
              <a:t>et le</a:t>
            </a:r>
            <a:r>
              <a:rPr lang="fr-FR" sz="1600" b="1" dirty="0"/>
              <a:t> PIB</a:t>
            </a:r>
          </a:p>
        </p:txBody>
      </p:sp>
    </p:spTree>
    <p:extLst>
      <p:ext uri="{BB962C8B-B14F-4D97-AF65-F5344CB8AC3E}">
        <p14:creationId xmlns:p14="http://schemas.microsoft.com/office/powerpoint/2010/main" val="1361834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0D0742F-7B8F-B818-A509-6C6DDC045ADE}"/>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0F410B6D-69E1-AD7F-310F-0F4C01B2FD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8D523A16-4050-18B3-3E47-4040AFE3E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906FCFDB-5C74-3B6E-E1A4-F5BA7E8C8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2030F12A-FCB9-8DFE-C61E-0C6CD3D398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CCCF99C7-6919-464A-295C-0EC3C364C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73AD933C-EDEF-E288-F875-FA0960930211}"/>
              </a:ext>
            </a:extLst>
          </p:cNvPr>
          <p:cNvSpPr>
            <a:spLocks noGrp="1" noChangeArrowheads="1"/>
          </p:cNvSpPr>
          <p:nvPr>
            <p:ph type="title"/>
          </p:nvPr>
        </p:nvSpPr>
        <p:spPr bwMode="auto">
          <a:xfrm>
            <a:off x="1371599" y="294538"/>
            <a:ext cx="9895951" cy="103366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0000"/>
          </a:bodyPr>
          <a:lstStyle/>
          <a:p>
            <a:pPr marL="0" marR="0" lvl="0" indent="0" defTabSz="914400" rtl="0" eaLnBrk="0" fontAlgn="base" latinLnBrk="0" hangingPunct="0">
              <a:spcBef>
                <a:spcPct val="0"/>
              </a:spcBef>
              <a:spcAft>
                <a:spcPct val="0"/>
              </a:spcAft>
              <a:buClrTx/>
              <a:buSzTx/>
              <a:buFontTx/>
              <a:buNone/>
              <a:tabLst/>
            </a:pPr>
            <a:endParaRPr kumimoji="0" lang="fr-FR" altLang="fr-FR" sz="3400" b="0" i="0" u="none" strike="noStrike" cap="none" normalizeH="0" baseline="0" dirty="0">
              <a:ln>
                <a:noFill/>
              </a:ln>
              <a:solidFill>
                <a:srgbClr val="FFFFFF"/>
              </a:solidFill>
              <a:effectLst/>
              <a:latin typeface="Arial" panose="020B0604020202020204" pitchFamily="34" charset="0"/>
            </a:endParaRPr>
          </a:p>
          <a:p>
            <a:pPr marL="0" marR="0" lvl="0" indent="0" defTabSz="914400" rtl="0" eaLnBrk="0" fontAlgn="base" latinLnBrk="0" hangingPunct="0">
              <a:spcBef>
                <a:spcPct val="0"/>
              </a:spcBef>
              <a:spcAft>
                <a:spcPct val="0"/>
              </a:spcAft>
              <a:buClrTx/>
              <a:buSzTx/>
              <a:tabLst/>
            </a:pPr>
            <a:r>
              <a:rPr lang="fr-FR" sz="3600" b="1" i="0" dirty="0">
                <a:solidFill>
                  <a:schemeClr val="tx1"/>
                </a:solidFill>
                <a:latin typeface="+mn-lt"/>
              </a:rPr>
              <a:t> </a:t>
            </a:r>
            <a:endParaRPr kumimoji="0" lang="fr-FR" altLang="fr-FR" sz="3400" b="0" i="0" u="none" strike="noStrike" cap="none" normalizeH="0" baseline="0" dirty="0">
              <a:ln>
                <a:noFill/>
              </a:ln>
              <a:solidFill>
                <a:schemeClr val="bg1"/>
              </a:solidFill>
              <a:effectLst/>
              <a:latin typeface="Arial" panose="020B0604020202020204" pitchFamily="34" charset="0"/>
            </a:endParaRPr>
          </a:p>
        </p:txBody>
      </p:sp>
      <p:pic>
        <p:nvPicPr>
          <p:cNvPr id="8" name="Image 7" descr="Une image contenant drapeau, logo, symbole, Graphique&#10;&#10;Le contenu généré par l’IA peut être incorrect.">
            <a:extLst>
              <a:ext uri="{FF2B5EF4-FFF2-40B4-BE49-F238E27FC236}">
                <a16:creationId xmlns:a16="http://schemas.microsoft.com/office/drawing/2014/main" id="{89659C89-560E-CDE1-2F93-35C1636159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2297" y="126961"/>
            <a:ext cx="1333269" cy="1348593"/>
          </a:xfrm>
          <a:prstGeom prst="rect">
            <a:avLst/>
          </a:prstGeom>
        </p:spPr>
      </p:pic>
      <p:sp>
        <p:nvSpPr>
          <p:cNvPr id="5" name="ZoneTexte 4">
            <a:extLst>
              <a:ext uri="{FF2B5EF4-FFF2-40B4-BE49-F238E27FC236}">
                <a16:creationId xmlns:a16="http://schemas.microsoft.com/office/drawing/2014/main" id="{3856EDC9-EEB3-41B9-367D-3860BFA170FD}"/>
              </a:ext>
            </a:extLst>
          </p:cNvPr>
          <p:cNvSpPr txBox="1"/>
          <p:nvPr/>
        </p:nvSpPr>
        <p:spPr>
          <a:xfrm>
            <a:off x="0" y="210595"/>
            <a:ext cx="7596609" cy="1077218"/>
          </a:xfrm>
          <a:prstGeom prst="rect">
            <a:avLst/>
          </a:prstGeom>
          <a:noFill/>
        </p:spPr>
        <p:txBody>
          <a:bodyPr wrap="square">
            <a:spAutoFit/>
          </a:bodyPr>
          <a:lstStyle/>
          <a:p>
            <a:r>
              <a:rPr lang="fr-FR" sz="3200" b="1" i="0" dirty="0">
                <a:solidFill>
                  <a:schemeClr val="bg1"/>
                </a:solidFill>
                <a:latin typeface="+mn-lt"/>
              </a:rPr>
              <a:t>Analyse exploratoire des données – Projection des individus</a:t>
            </a:r>
            <a:endParaRPr lang="fr-FR" sz="3200" dirty="0">
              <a:solidFill>
                <a:schemeClr val="bg1"/>
              </a:solidFill>
            </a:endParaRPr>
          </a:p>
        </p:txBody>
      </p:sp>
      <p:pic>
        <p:nvPicPr>
          <p:cNvPr id="6" name="Espace réservé du contenu 4" descr="Une image contenant texte, capture d’écran, diagramme, Police">
            <a:extLst>
              <a:ext uri="{FF2B5EF4-FFF2-40B4-BE49-F238E27FC236}">
                <a16:creationId xmlns:a16="http://schemas.microsoft.com/office/drawing/2014/main" id="{E254A3C3-14CB-3AD1-85EE-05CD8302EC6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60967" y="1885278"/>
            <a:ext cx="5393636" cy="3357931"/>
          </a:xfrm>
        </p:spPr>
      </p:pic>
      <p:pic>
        <p:nvPicPr>
          <p:cNvPr id="7" name="Image 6" descr="Une image contenant texte, diagramme, ligne, capture d’écran&#10;&#10;Le contenu généré par l’IA peut être incorrect.">
            <a:extLst>
              <a:ext uri="{FF2B5EF4-FFF2-40B4-BE49-F238E27FC236}">
                <a16:creationId xmlns:a16="http://schemas.microsoft.com/office/drawing/2014/main" id="{AF805FB4-3EA9-C123-DBA0-53B0A6CE52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91464" y="1765008"/>
            <a:ext cx="4978393" cy="3357932"/>
          </a:xfrm>
          <a:prstGeom prst="rect">
            <a:avLst/>
          </a:prstGeom>
        </p:spPr>
      </p:pic>
      <p:sp>
        <p:nvSpPr>
          <p:cNvPr id="10" name="ZoneTexte 9">
            <a:extLst>
              <a:ext uri="{FF2B5EF4-FFF2-40B4-BE49-F238E27FC236}">
                <a16:creationId xmlns:a16="http://schemas.microsoft.com/office/drawing/2014/main" id="{DEFDD868-CA69-E8C8-1AA2-0D0DBA2ACFD7}"/>
              </a:ext>
            </a:extLst>
          </p:cNvPr>
          <p:cNvSpPr txBox="1"/>
          <p:nvPr/>
        </p:nvSpPr>
        <p:spPr>
          <a:xfrm>
            <a:off x="260967" y="5387363"/>
            <a:ext cx="6094378" cy="1290097"/>
          </a:xfrm>
          <a:prstGeom prst="rect">
            <a:avLst/>
          </a:prstGeom>
          <a:noFill/>
        </p:spPr>
        <p:txBody>
          <a:bodyPr wrap="square">
            <a:spAutoFit/>
          </a:bodyPr>
          <a:lstStyle/>
          <a:p>
            <a:pPr algn="l">
              <a:spcAft>
                <a:spcPts val="675"/>
              </a:spcAft>
              <a:buFont typeface="Arial" panose="020B0604020202020204" pitchFamily="34" charset="0"/>
              <a:buChar char="•"/>
            </a:pPr>
            <a:r>
              <a:rPr lang="fr-FR" b="1" i="0" dirty="0">
                <a:solidFill>
                  <a:srgbClr val="000000"/>
                </a:solidFill>
                <a:effectLst/>
              </a:rPr>
              <a:t>F1</a:t>
            </a:r>
            <a:r>
              <a:rPr lang="fr-FR" b="0" i="0" dirty="0">
                <a:solidFill>
                  <a:srgbClr val="000000"/>
                </a:solidFill>
                <a:effectLst/>
              </a:rPr>
              <a:t> distingue les pays en fonction de leur </a:t>
            </a:r>
            <a:r>
              <a:rPr lang="fr-FR" b="1" i="0" dirty="0">
                <a:solidFill>
                  <a:srgbClr val="000000"/>
                </a:solidFill>
                <a:effectLst/>
              </a:rPr>
              <a:t>production</a:t>
            </a:r>
            <a:r>
              <a:rPr lang="fr-FR" b="0" i="0" dirty="0">
                <a:solidFill>
                  <a:srgbClr val="000000"/>
                </a:solidFill>
                <a:effectLst/>
              </a:rPr>
              <a:t> et de leur </a:t>
            </a:r>
            <a:r>
              <a:rPr lang="fr-FR" b="1" i="0" dirty="0">
                <a:solidFill>
                  <a:srgbClr val="000000"/>
                </a:solidFill>
                <a:effectLst/>
              </a:rPr>
              <a:t>volume d'exportations</a:t>
            </a:r>
          </a:p>
          <a:p>
            <a:pPr>
              <a:spcAft>
                <a:spcPts val="675"/>
              </a:spcAft>
              <a:buFont typeface="Arial" panose="020B0604020202020204" pitchFamily="34" charset="0"/>
              <a:buChar char="•"/>
            </a:pPr>
            <a:r>
              <a:rPr lang="fr-FR" b="1" i="0" dirty="0">
                <a:solidFill>
                  <a:srgbClr val="000000"/>
                </a:solidFill>
                <a:effectLst/>
              </a:rPr>
              <a:t>F2</a:t>
            </a:r>
            <a:r>
              <a:rPr lang="fr-FR" b="0" i="0" dirty="0">
                <a:solidFill>
                  <a:srgbClr val="000000"/>
                </a:solidFill>
                <a:effectLst/>
              </a:rPr>
              <a:t> distingue les pays en fonction du </a:t>
            </a:r>
            <a:r>
              <a:rPr lang="fr-FR" b="1" i="0" dirty="0">
                <a:solidFill>
                  <a:srgbClr val="000000"/>
                </a:solidFill>
                <a:effectLst/>
              </a:rPr>
              <a:t>PIB par habitant</a:t>
            </a:r>
            <a:r>
              <a:rPr lang="fr-FR" b="0" i="0" dirty="0">
                <a:solidFill>
                  <a:srgbClr val="000000"/>
                </a:solidFill>
                <a:effectLst/>
              </a:rPr>
              <a:t>, de la </a:t>
            </a:r>
            <a:r>
              <a:rPr lang="fr-FR" b="1" i="0" dirty="0">
                <a:solidFill>
                  <a:srgbClr val="000000"/>
                </a:solidFill>
                <a:effectLst/>
              </a:rPr>
              <a:t>stabilité politique</a:t>
            </a:r>
            <a:r>
              <a:rPr lang="fr-FR" b="0" i="0" dirty="0">
                <a:solidFill>
                  <a:srgbClr val="000000"/>
                </a:solidFill>
                <a:effectLst/>
              </a:rPr>
              <a:t> et de la </a:t>
            </a:r>
            <a:r>
              <a:rPr lang="fr-FR" b="1" i="0" dirty="0">
                <a:solidFill>
                  <a:srgbClr val="000000"/>
                </a:solidFill>
                <a:effectLst/>
              </a:rPr>
              <a:t>disponibilité alimentaire</a:t>
            </a:r>
            <a:r>
              <a:rPr lang="fr-FR" b="0" i="0" dirty="0">
                <a:solidFill>
                  <a:srgbClr val="000000"/>
                </a:solidFill>
                <a:effectLst/>
              </a:rPr>
              <a:t>.</a:t>
            </a:r>
          </a:p>
        </p:txBody>
      </p:sp>
      <p:sp>
        <p:nvSpPr>
          <p:cNvPr id="12" name="ZoneTexte 11">
            <a:extLst>
              <a:ext uri="{FF2B5EF4-FFF2-40B4-BE49-F238E27FC236}">
                <a16:creationId xmlns:a16="http://schemas.microsoft.com/office/drawing/2014/main" id="{ECE7E5EF-EC25-6B73-01F8-B732DBCD1105}"/>
              </a:ext>
            </a:extLst>
          </p:cNvPr>
          <p:cNvSpPr txBox="1"/>
          <p:nvPr/>
        </p:nvSpPr>
        <p:spPr>
          <a:xfrm>
            <a:off x="6616312" y="5469620"/>
            <a:ext cx="6094378" cy="1013098"/>
          </a:xfrm>
          <a:prstGeom prst="rect">
            <a:avLst/>
          </a:prstGeom>
          <a:noFill/>
        </p:spPr>
        <p:txBody>
          <a:bodyPr wrap="square">
            <a:spAutoFit/>
          </a:bodyPr>
          <a:lstStyle/>
          <a:p>
            <a:pPr algn="l">
              <a:spcAft>
                <a:spcPts val="675"/>
              </a:spcAft>
              <a:buFont typeface="Arial" panose="020B0604020202020204" pitchFamily="34" charset="0"/>
              <a:buChar char="•"/>
            </a:pPr>
            <a:r>
              <a:rPr lang="fr-FR" b="1" i="0" dirty="0">
                <a:solidFill>
                  <a:srgbClr val="000000"/>
                </a:solidFill>
                <a:effectLst/>
              </a:rPr>
              <a:t>F3</a:t>
            </a:r>
            <a:r>
              <a:rPr lang="fr-FR" b="0" i="0" dirty="0">
                <a:solidFill>
                  <a:srgbClr val="000000"/>
                </a:solidFill>
                <a:effectLst/>
              </a:rPr>
              <a:t> distingue les pays avec </a:t>
            </a:r>
            <a:r>
              <a:rPr lang="fr-FR" b="1" i="0" dirty="0">
                <a:solidFill>
                  <a:srgbClr val="000000"/>
                </a:solidFill>
                <a:effectLst/>
              </a:rPr>
              <a:t>une dépendance aux importations de volaille</a:t>
            </a:r>
            <a:r>
              <a:rPr lang="fr-FR" b="0" i="0" dirty="0">
                <a:solidFill>
                  <a:srgbClr val="000000"/>
                </a:solidFill>
                <a:effectLst/>
              </a:rPr>
              <a:t> (à gauche).</a:t>
            </a:r>
          </a:p>
          <a:p>
            <a:pPr algn="l">
              <a:spcAft>
                <a:spcPts val="675"/>
              </a:spcAft>
              <a:buFont typeface="Arial" panose="020B0604020202020204" pitchFamily="34" charset="0"/>
              <a:buChar char="•"/>
            </a:pPr>
            <a:r>
              <a:rPr lang="fr-FR" b="1" i="0" dirty="0">
                <a:solidFill>
                  <a:srgbClr val="000000"/>
                </a:solidFill>
                <a:effectLst/>
              </a:rPr>
              <a:t>F4</a:t>
            </a:r>
            <a:r>
              <a:rPr lang="fr-FR" b="0" i="0" dirty="0">
                <a:solidFill>
                  <a:srgbClr val="000000"/>
                </a:solidFill>
                <a:effectLst/>
              </a:rPr>
              <a:t> met en lumière les pays très peuplés (en haut).</a:t>
            </a:r>
          </a:p>
        </p:txBody>
      </p:sp>
    </p:spTree>
    <p:extLst>
      <p:ext uri="{BB962C8B-B14F-4D97-AF65-F5344CB8AC3E}">
        <p14:creationId xmlns:p14="http://schemas.microsoft.com/office/powerpoint/2010/main" val="302716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34</TotalTime>
  <Words>1464</Words>
  <Application>Microsoft Office PowerPoint</Application>
  <PresentationFormat>Grand écran</PresentationFormat>
  <Paragraphs>152</Paragraphs>
  <Slides>18</Slides>
  <Notes>18</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18</vt:i4>
      </vt:variant>
    </vt:vector>
  </HeadingPairs>
  <TitlesOfParts>
    <vt:vector size="25" baseType="lpstr">
      <vt:lpstr>Aptos</vt:lpstr>
      <vt:lpstr>Aptos Display</vt:lpstr>
      <vt:lpstr>Arial</vt:lpstr>
      <vt:lpstr>Helvetica Neue</vt:lpstr>
      <vt:lpstr>Univers</vt:lpstr>
      <vt:lpstr>Wingdings</vt:lpstr>
      <vt:lpstr>Thème Office</vt:lpstr>
      <vt:lpstr>Présentation PowerPoint</vt:lpstr>
      <vt:lpstr>Sommaire</vt:lpstr>
      <vt:lpstr> Contexte et objectif</vt:lpstr>
      <vt:lpstr> Données Économiques et PESTEL </vt:lpstr>
      <vt:lpstr> Préparation du dataset final « la poule  qui chante » </vt:lpstr>
      <vt:lpstr>  Analyse exploratoire des données (ACP) </vt:lpstr>
      <vt:lpstr>  </vt:lpstr>
      <vt:lpstr>  </vt:lpstr>
      <vt:lpstr>  </vt:lpstr>
      <vt:lpstr>  Classification agglomérative hiérarchique (CAH)  </vt:lpstr>
      <vt:lpstr> Classification agglomérative hiérarchique (CAH) </vt:lpstr>
      <vt:lpstr> Classification agglomérative hiérarchique (CAH) </vt:lpstr>
      <vt:lpstr>Méthode des K-Means</vt:lpstr>
      <vt:lpstr>  Méthode des K-Means</vt:lpstr>
      <vt:lpstr>Méthode des K-Means</vt:lpstr>
      <vt:lpstr>Méthode des K-Means - Centroïdes </vt:lpstr>
      <vt:lpstr>Méthode des K-Means - Centroïdes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brahim laraki</dc:creator>
  <cp:lastModifiedBy>brahim laraki</cp:lastModifiedBy>
  <cp:revision>1</cp:revision>
  <dcterms:created xsi:type="dcterms:W3CDTF">2025-03-05T09:27:43Z</dcterms:created>
  <dcterms:modified xsi:type="dcterms:W3CDTF">2025-04-17T12:47:10Z</dcterms:modified>
</cp:coreProperties>
</file>

<file path=docProps/thumbnail.jpeg>
</file>